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57" r:id="rId1"/>
    <p:sldMasterId id="2147483769" r:id="rId2"/>
    <p:sldMasterId id="2147483775" r:id="rId3"/>
  </p:sldMasterIdLst>
  <p:notesMasterIdLst>
    <p:notesMasterId r:id="rId67"/>
  </p:notesMasterIdLst>
  <p:handoutMasterIdLst>
    <p:handoutMasterId r:id="rId68"/>
  </p:handoutMasterIdLst>
  <p:sldIdLst>
    <p:sldId id="448" r:id="rId4"/>
    <p:sldId id="475" r:id="rId5"/>
    <p:sldId id="533" r:id="rId6"/>
    <p:sldId id="488" r:id="rId7"/>
    <p:sldId id="543" r:id="rId8"/>
    <p:sldId id="542" r:id="rId9"/>
    <p:sldId id="509" r:id="rId10"/>
    <p:sldId id="553" r:id="rId11"/>
    <p:sldId id="554" r:id="rId12"/>
    <p:sldId id="555" r:id="rId13"/>
    <p:sldId id="556" r:id="rId14"/>
    <p:sldId id="557" r:id="rId15"/>
    <p:sldId id="558" r:id="rId16"/>
    <p:sldId id="560" r:id="rId17"/>
    <p:sldId id="561" r:id="rId18"/>
    <p:sldId id="562" r:id="rId19"/>
    <p:sldId id="563" r:id="rId20"/>
    <p:sldId id="564" r:id="rId21"/>
    <p:sldId id="566" r:id="rId22"/>
    <p:sldId id="567" r:id="rId23"/>
    <p:sldId id="568" r:id="rId24"/>
    <p:sldId id="569" r:id="rId25"/>
    <p:sldId id="570" r:id="rId26"/>
    <p:sldId id="571" r:id="rId27"/>
    <p:sldId id="572" r:id="rId28"/>
    <p:sldId id="573" r:id="rId29"/>
    <p:sldId id="574" r:id="rId30"/>
    <p:sldId id="575"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88" r:id="rId44"/>
    <p:sldId id="589" r:id="rId45"/>
    <p:sldId id="603" r:id="rId46"/>
    <p:sldId id="604" r:id="rId47"/>
    <p:sldId id="605" r:id="rId48"/>
    <p:sldId id="606" r:id="rId49"/>
    <p:sldId id="607" r:id="rId50"/>
    <p:sldId id="529" r:id="rId51"/>
    <p:sldId id="450" r:id="rId52"/>
    <p:sldId id="602" r:id="rId53"/>
    <p:sldId id="499" r:id="rId54"/>
    <p:sldId id="539" r:id="rId55"/>
    <p:sldId id="481" r:id="rId56"/>
    <p:sldId id="482" r:id="rId57"/>
    <p:sldId id="483" r:id="rId58"/>
    <p:sldId id="484" r:id="rId59"/>
    <p:sldId id="485" r:id="rId60"/>
    <p:sldId id="486" r:id="rId61"/>
    <p:sldId id="503" r:id="rId62"/>
    <p:sldId id="505" r:id="rId63"/>
    <p:sldId id="537" r:id="rId64"/>
    <p:sldId id="608" r:id="rId65"/>
    <p:sldId id="541" r:id="rId66"/>
  </p:sldIdLst>
  <p:sldSz cx="12192000" cy="6858000"/>
  <p:notesSz cx="7099300" cy="10223500"/>
  <p:kinsoku lang="ja-JP" invalStChars="、。，．・：；？！゛゜ヽヾゝゞ々ー’”）〕］｝〉》」』】°‰′″℃￠％ぁぃぅぇぉっゃゅょゎァィゥェォッャュョヮヵヶ!%),.:;?]}｡｣､･ｧｨｩｪｫｬｭｮｯｰﾞﾟ" invalEndChars="‘“（〔［｛〈《「『【￥＄$([\{｢￡"/>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750" userDrawn="1">
          <p15:clr>
            <a:srgbClr val="A4A3A4"/>
          </p15:clr>
        </p15:guide>
        <p15:guide id="2" orient="horz" pos="4315" userDrawn="1">
          <p15:clr>
            <a:srgbClr val="A4A3A4"/>
          </p15:clr>
        </p15:guide>
        <p15:guide id="3" orient="horz" pos="4247" userDrawn="1">
          <p15:clr>
            <a:srgbClr val="A4A3A4"/>
          </p15:clr>
        </p15:guide>
        <p15:guide id="4" orient="horz" pos="4319" userDrawn="1">
          <p15:clr>
            <a:srgbClr val="A4A3A4"/>
          </p15:clr>
        </p15:guide>
        <p15:guide id="5" pos="1693" userDrawn="1">
          <p15:clr>
            <a:srgbClr val="A4A3A4"/>
          </p15:clr>
        </p15:guide>
        <p15:guide id="6" pos="211" userDrawn="1">
          <p15:clr>
            <a:srgbClr val="A4A3A4"/>
          </p15:clr>
        </p15:guide>
        <p15:guide id="7" pos="7469" userDrawn="1">
          <p15:clr>
            <a:srgbClr val="A4A3A4"/>
          </p15:clr>
        </p15:guide>
        <p15:guide id="8" pos="5111" userDrawn="1">
          <p15:clr>
            <a:srgbClr val="A4A3A4"/>
          </p15:clr>
        </p15:guide>
      </p15:sldGuideLst>
    </p:ext>
    <p:ext uri="{2D200454-40CA-4A62-9FC3-DE9A4176ACB9}">
      <p15:notesGuideLst xmlns:p15="http://schemas.microsoft.com/office/powerpoint/2012/main">
        <p15:guide id="1" orient="horz" pos="3220">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84308"/>
    <a:srgbClr val="FFA34F"/>
    <a:srgbClr val="4086BF"/>
    <a:srgbClr val="18C663"/>
    <a:srgbClr val="79092E"/>
    <a:srgbClr val="969696"/>
    <a:srgbClr val="87A5D2"/>
    <a:srgbClr val="C8D8E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76565" autoAdjust="0"/>
  </p:normalViewPr>
  <p:slideViewPr>
    <p:cSldViewPr snapToObjects="1">
      <p:cViewPr>
        <p:scale>
          <a:sx n="66" d="100"/>
          <a:sy n="66" d="100"/>
        </p:scale>
        <p:origin x="1712" y="888"/>
      </p:cViewPr>
      <p:guideLst>
        <p:guide orient="horz" pos="2750"/>
        <p:guide orient="horz" pos="4315"/>
        <p:guide orient="horz" pos="4247"/>
        <p:guide orient="horz" pos="4319"/>
        <p:guide pos="1693"/>
        <p:guide pos="211"/>
        <p:guide pos="7469"/>
        <p:guide pos="51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3" d="100"/>
          <a:sy n="83" d="100"/>
        </p:scale>
        <p:origin x="3870" y="0"/>
      </p:cViewPr>
      <p:guideLst>
        <p:guide orient="horz" pos="3220"/>
        <p:guide pos="2237"/>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esProps" Target="presProp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ussell%20Philion\Documents\Orange%20Ultrasonics\Shell%20R&amp;D%20Marc%20Roland\Pernis\214%20AB%20results\Pernis%20result%20OCT2015.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ussell%20Philion\Documents\Orange%20Ultrasonics\Shell%20R&amp;D%20Marc%20Roland\Pernis\214%20AB%20results\Pernis%20result%20OCT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overall fouling factor</a:t>
            </a:r>
            <a:endParaRPr lang="en-GB"/>
          </a:p>
        </c:rich>
      </c:tx>
      <c:layout/>
      <c:overlay val="0"/>
    </c:title>
    <c:autoTitleDeleted val="0"/>
    <c:plotArea>
      <c:layout/>
      <c:scatterChart>
        <c:scatterStyle val="lineMarker"/>
        <c:varyColors val="0"/>
        <c:ser>
          <c:idx val="0"/>
          <c:order val="0"/>
          <c:tx>
            <c:v>2015 -…</c:v>
          </c:tx>
          <c:marker>
            <c:symbol val="none"/>
          </c:marker>
          <c:xVal>
            <c:numRef>
              <c:f>'2015'!$A$3:$A$368</c:f>
              <c:numCache>
                <c:formatCode>0.00</c:formatCode>
                <c:ptCount val="366"/>
                <c:pt idx="0">
                  <c:v>0.0</c:v>
                </c:pt>
                <c:pt idx="1">
                  <c:v>1.0</c:v>
                </c:pt>
                <c:pt idx="2">
                  <c:v>2.0</c:v>
                </c:pt>
                <c:pt idx="3">
                  <c:v>3.0</c:v>
                </c:pt>
                <c:pt idx="4">
                  <c:v>4.0</c:v>
                </c:pt>
                <c:pt idx="5">
                  <c:v>5.0</c:v>
                </c:pt>
                <c:pt idx="6">
                  <c:v>6.0</c:v>
                </c:pt>
                <c:pt idx="7">
                  <c:v>7.0</c:v>
                </c:pt>
                <c:pt idx="8">
                  <c:v>8.0</c:v>
                </c:pt>
                <c:pt idx="9">
                  <c:v>9.0</c:v>
                </c:pt>
                <c:pt idx="10">
                  <c:v>10.0</c:v>
                </c:pt>
                <c:pt idx="11">
                  <c:v>11.0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67.0</c:v>
                </c:pt>
                <c:pt idx="65">
                  <c:v>68.0</c:v>
                </c:pt>
                <c:pt idx="66">
                  <c:v>69.0</c:v>
                </c:pt>
                <c:pt idx="67">
                  <c:v>70.0</c:v>
                </c:pt>
                <c:pt idx="68">
                  <c:v>71.0</c:v>
                </c:pt>
                <c:pt idx="69">
                  <c:v>72.0</c:v>
                </c:pt>
                <c:pt idx="70">
                  <c:v>73.0</c:v>
                </c:pt>
                <c:pt idx="71">
                  <c:v>74.0</c:v>
                </c:pt>
                <c:pt idx="72">
                  <c:v>75.0</c:v>
                </c:pt>
                <c:pt idx="73">
                  <c:v>76.0</c:v>
                </c:pt>
                <c:pt idx="74">
                  <c:v>79.0</c:v>
                </c:pt>
                <c:pt idx="75">
                  <c:v>80.0</c:v>
                </c:pt>
                <c:pt idx="76">
                  <c:v>81.0</c:v>
                </c:pt>
                <c:pt idx="77">
                  <c:v>82.0</c:v>
                </c:pt>
                <c:pt idx="78">
                  <c:v>83.0</c:v>
                </c:pt>
                <c:pt idx="79">
                  <c:v>84.0</c:v>
                </c:pt>
                <c:pt idx="80">
                  <c:v>85.0</c:v>
                </c:pt>
                <c:pt idx="81">
                  <c:v>86.0</c:v>
                </c:pt>
                <c:pt idx="82">
                  <c:v>87.0</c:v>
                </c:pt>
                <c:pt idx="83">
                  <c:v>88.0</c:v>
                </c:pt>
                <c:pt idx="84">
                  <c:v>89.0</c:v>
                </c:pt>
                <c:pt idx="85">
                  <c:v>90.0</c:v>
                </c:pt>
                <c:pt idx="86">
                  <c:v>91.0</c:v>
                </c:pt>
                <c:pt idx="87">
                  <c:v>92.0</c:v>
                </c:pt>
                <c:pt idx="88">
                  <c:v>93.0</c:v>
                </c:pt>
                <c:pt idx="89">
                  <c:v>94.0</c:v>
                </c:pt>
                <c:pt idx="90">
                  <c:v>95.0</c:v>
                </c:pt>
                <c:pt idx="91">
                  <c:v>96.0</c:v>
                </c:pt>
                <c:pt idx="92">
                  <c:v>97.0</c:v>
                </c:pt>
                <c:pt idx="93">
                  <c:v>98.0</c:v>
                </c:pt>
                <c:pt idx="94">
                  <c:v>99.0</c:v>
                </c:pt>
                <c:pt idx="95">
                  <c:v>100.0</c:v>
                </c:pt>
                <c:pt idx="96">
                  <c:v>101.0</c:v>
                </c:pt>
                <c:pt idx="97">
                  <c:v>102.0</c:v>
                </c:pt>
                <c:pt idx="98">
                  <c:v>103.0</c:v>
                </c:pt>
                <c:pt idx="99">
                  <c:v>104.0</c:v>
                </c:pt>
                <c:pt idx="100">
                  <c:v>105.0</c:v>
                </c:pt>
                <c:pt idx="101">
                  <c:v>106.0</c:v>
                </c:pt>
                <c:pt idx="102">
                  <c:v>107.0</c:v>
                </c:pt>
                <c:pt idx="103">
                  <c:v>108.0</c:v>
                </c:pt>
                <c:pt idx="104">
                  <c:v>109.0</c:v>
                </c:pt>
                <c:pt idx="105">
                  <c:v>110.0</c:v>
                </c:pt>
                <c:pt idx="106">
                  <c:v>111.0</c:v>
                </c:pt>
                <c:pt idx="107">
                  <c:v>112.0</c:v>
                </c:pt>
                <c:pt idx="108">
                  <c:v>113.0</c:v>
                </c:pt>
                <c:pt idx="109">
                  <c:v>114.0</c:v>
                </c:pt>
                <c:pt idx="110">
                  <c:v>115.0</c:v>
                </c:pt>
                <c:pt idx="111">
                  <c:v>116.0</c:v>
                </c:pt>
                <c:pt idx="112">
                  <c:v>117.0</c:v>
                </c:pt>
                <c:pt idx="113">
                  <c:v>122.0</c:v>
                </c:pt>
                <c:pt idx="114">
                  <c:v>123.0</c:v>
                </c:pt>
                <c:pt idx="115">
                  <c:v>124.0</c:v>
                </c:pt>
                <c:pt idx="116">
                  <c:v>125.0</c:v>
                </c:pt>
                <c:pt idx="117">
                  <c:v>126.0</c:v>
                </c:pt>
                <c:pt idx="118">
                  <c:v>127.0</c:v>
                </c:pt>
                <c:pt idx="119">
                  <c:v>128.0</c:v>
                </c:pt>
                <c:pt idx="120">
                  <c:v>129.0</c:v>
                </c:pt>
                <c:pt idx="121">
                  <c:v>130.0</c:v>
                </c:pt>
                <c:pt idx="122">
                  <c:v>131.0</c:v>
                </c:pt>
                <c:pt idx="123">
                  <c:v>135.0</c:v>
                </c:pt>
                <c:pt idx="124">
                  <c:v>136.0</c:v>
                </c:pt>
                <c:pt idx="125">
                  <c:v>137.0</c:v>
                </c:pt>
                <c:pt idx="126">
                  <c:v>138.0</c:v>
                </c:pt>
                <c:pt idx="127">
                  <c:v>139.0</c:v>
                </c:pt>
                <c:pt idx="128">
                  <c:v>140.0</c:v>
                </c:pt>
                <c:pt idx="129">
                  <c:v>141.0</c:v>
                </c:pt>
                <c:pt idx="130">
                  <c:v>142.0</c:v>
                </c:pt>
                <c:pt idx="131">
                  <c:v>143.0</c:v>
                </c:pt>
                <c:pt idx="132">
                  <c:v>144.0</c:v>
                </c:pt>
                <c:pt idx="133">
                  <c:v>145.0</c:v>
                </c:pt>
                <c:pt idx="134">
                  <c:v>146.0</c:v>
                </c:pt>
                <c:pt idx="135">
                  <c:v>147.0</c:v>
                </c:pt>
                <c:pt idx="136">
                  <c:v>148.0</c:v>
                </c:pt>
                <c:pt idx="137">
                  <c:v>149.0</c:v>
                </c:pt>
                <c:pt idx="138">
                  <c:v>150.0</c:v>
                </c:pt>
                <c:pt idx="139">
                  <c:v>151.0</c:v>
                </c:pt>
                <c:pt idx="140">
                  <c:v>152.0</c:v>
                </c:pt>
                <c:pt idx="141">
                  <c:v>153.0</c:v>
                </c:pt>
                <c:pt idx="142">
                  <c:v>154.0</c:v>
                </c:pt>
                <c:pt idx="143">
                  <c:v>155.0</c:v>
                </c:pt>
                <c:pt idx="144">
                  <c:v>156.0</c:v>
                </c:pt>
                <c:pt idx="145">
                  <c:v>157.0</c:v>
                </c:pt>
                <c:pt idx="146">
                  <c:v>158.0</c:v>
                </c:pt>
                <c:pt idx="147">
                  <c:v>159.0</c:v>
                </c:pt>
                <c:pt idx="148">
                  <c:v>160.0</c:v>
                </c:pt>
                <c:pt idx="149">
                  <c:v>161.0</c:v>
                </c:pt>
                <c:pt idx="150">
                  <c:v>162.0</c:v>
                </c:pt>
                <c:pt idx="151">
                  <c:v>163.0</c:v>
                </c:pt>
                <c:pt idx="152">
                  <c:v>164.0</c:v>
                </c:pt>
                <c:pt idx="153">
                  <c:v>165.0</c:v>
                </c:pt>
              </c:numCache>
            </c:numRef>
          </c:xVal>
          <c:yVal>
            <c:numRef>
              <c:f>'2015'!$C$3:$C$368</c:f>
              <c:numCache>
                <c:formatCode>General</c:formatCode>
                <c:ptCount val="366"/>
                <c:pt idx="0">
                  <c:v>0.00364307901439108</c:v>
                </c:pt>
                <c:pt idx="1">
                  <c:v>0.00440215092222099</c:v>
                </c:pt>
                <c:pt idx="2">
                  <c:v>0.00415634037778214</c:v>
                </c:pt>
                <c:pt idx="3">
                  <c:v>0.0035292661430831</c:v>
                </c:pt>
                <c:pt idx="4">
                  <c:v>0.00358935339491533</c:v>
                </c:pt>
                <c:pt idx="5">
                  <c:v>0.00305412661776387</c:v>
                </c:pt>
                <c:pt idx="6">
                  <c:v>0.00268779437490549</c:v>
                </c:pt>
                <c:pt idx="7">
                  <c:v>0.0027186538224489</c:v>
                </c:pt>
                <c:pt idx="8">
                  <c:v>0.00267514098095695</c:v>
                </c:pt>
                <c:pt idx="9">
                  <c:v>0.00275802522871573</c:v>
                </c:pt>
                <c:pt idx="10">
                  <c:v>0.00289733320010441</c:v>
                </c:pt>
                <c:pt idx="11">
                  <c:v>0.00290902239263931</c:v>
                </c:pt>
                <c:pt idx="12">
                  <c:v>0.00349261532260871</c:v>
                </c:pt>
                <c:pt idx="13">
                  <c:v>0.00362420432465525</c:v>
                </c:pt>
                <c:pt idx="14">
                  <c:v>0.00396657689928886</c:v>
                </c:pt>
                <c:pt idx="15">
                  <c:v>0.00361555456983504</c:v>
                </c:pt>
                <c:pt idx="16">
                  <c:v>0.00357965919807941</c:v>
                </c:pt>
                <c:pt idx="17">
                  <c:v>0.00329557287128501</c:v>
                </c:pt>
                <c:pt idx="18">
                  <c:v>0.00331962440262751</c:v>
                </c:pt>
                <c:pt idx="19">
                  <c:v>0.00350821274230718</c:v>
                </c:pt>
                <c:pt idx="20">
                  <c:v>0.00359519095803475</c:v>
                </c:pt>
                <c:pt idx="21">
                  <c:v>0.00349931394012646</c:v>
                </c:pt>
                <c:pt idx="22">
                  <c:v>0.00349432631353171</c:v>
                </c:pt>
                <c:pt idx="23">
                  <c:v>0.00339544823107252</c:v>
                </c:pt>
                <c:pt idx="24">
                  <c:v>0.00355375079789357</c:v>
                </c:pt>
                <c:pt idx="25">
                  <c:v>0.00371435804538931</c:v>
                </c:pt>
                <c:pt idx="26">
                  <c:v>0.00380942209449392</c:v>
                </c:pt>
                <c:pt idx="27">
                  <c:v>0.00362572714350914</c:v>
                </c:pt>
                <c:pt idx="28">
                  <c:v>0.00360705217836405</c:v>
                </c:pt>
                <c:pt idx="29">
                  <c:v>0.00411940122720036</c:v>
                </c:pt>
                <c:pt idx="30">
                  <c:v>0.00409838514673982</c:v>
                </c:pt>
                <c:pt idx="31">
                  <c:v>0.00414745194206248</c:v>
                </c:pt>
                <c:pt idx="32">
                  <c:v>0.00421651396611045</c:v>
                </c:pt>
                <c:pt idx="33">
                  <c:v>0.00415190088205145</c:v>
                </c:pt>
                <c:pt idx="34">
                  <c:v>0.0043543672416125</c:v>
                </c:pt>
                <c:pt idx="35">
                  <c:v>0.00436019623529227</c:v>
                </c:pt>
                <c:pt idx="36">
                  <c:v>0.00423034191937695</c:v>
                </c:pt>
                <c:pt idx="37">
                  <c:v>0.00396254482046569</c:v>
                </c:pt>
                <c:pt idx="38">
                  <c:v>0.00419300206951618</c:v>
                </c:pt>
                <c:pt idx="39">
                  <c:v>0.00451336088184311</c:v>
                </c:pt>
                <c:pt idx="40">
                  <c:v>0.00446129129975715</c:v>
                </c:pt>
                <c:pt idx="41">
                  <c:v>0.00461563073021161</c:v>
                </c:pt>
                <c:pt idx="42">
                  <c:v>0.00468157485650551</c:v>
                </c:pt>
                <c:pt idx="43">
                  <c:v>0.00464570152385178</c:v>
                </c:pt>
                <c:pt idx="44">
                  <c:v>0.00455945452647768</c:v>
                </c:pt>
                <c:pt idx="45">
                  <c:v>0.0046427854343015</c:v>
                </c:pt>
                <c:pt idx="46">
                  <c:v>0.00449428107370012</c:v>
                </c:pt>
                <c:pt idx="47">
                  <c:v>0.00445281783464821</c:v>
                </c:pt>
                <c:pt idx="48">
                  <c:v>0.00516206328009247</c:v>
                </c:pt>
                <c:pt idx="49">
                  <c:v>0.00509525759827199</c:v>
                </c:pt>
                <c:pt idx="50">
                  <c:v>0.00505944131598481</c:v>
                </c:pt>
                <c:pt idx="51">
                  <c:v>0.00517076620939368</c:v>
                </c:pt>
                <c:pt idx="52">
                  <c:v>0.00599539877977885</c:v>
                </c:pt>
                <c:pt idx="53">
                  <c:v>0.00555177528736246</c:v>
                </c:pt>
                <c:pt idx="54">
                  <c:v>0.00602825977121102</c:v>
                </c:pt>
                <c:pt idx="55">
                  <c:v>0.00685218999365395</c:v>
                </c:pt>
                <c:pt idx="56">
                  <c:v>0.00512026201228935</c:v>
                </c:pt>
                <c:pt idx="57">
                  <c:v>0.00498765770715698</c:v>
                </c:pt>
                <c:pt idx="58">
                  <c:v>0.00511518068440374</c:v>
                </c:pt>
                <c:pt idx="59">
                  <c:v>0.00529571623211341</c:v>
                </c:pt>
                <c:pt idx="60">
                  <c:v>0.00396359679091166</c:v>
                </c:pt>
                <c:pt idx="61">
                  <c:v>0.00354034077567888</c:v>
                </c:pt>
                <c:pt idx="62">
                  <c:v>0.00376701563629546</c:v>
                </c:pt>
                <c:pt idx="63">
                  <c:v>0.00398282755430796</c:v>
                </c:pt>
                <c:pt idx="64">
                  <c:v>0.00365937243518976</c:v>
                </c:pt>
                <c:pt idx="65">
                  <c:v>0.00362804532728176</c:v>
                </c:pt>
                <c:pt idx="66">
                  <c:v>0.00367185028724148</c:v>
                </c:pt>
                <c:pt idx="67">
                  <c:v>0.00378250277041798</c:v>
                </c:pt>
                <c:pt idx="68">
                  <c:v>0.00373262017914124</c:v>
                </c:pt>
                <c:pt idx="69">
                  <c:v>0.0037158196094227</c:v>
                </c:pt>
                <c:pt idx="70">
                  <c:v>0.00386158864252914</c:v>
                </c:pt>
                <c:pt idx="71">
                  <c:v>0.00413352386443923</c:v>
                </c:pt>
                <c:pt idx="72">
                  <c:v>0.00426563572905967</c:v>
                </c:pt>
                <c:pt idx="73">
                  <c:v>0.0042800597347253</c:v>
                </c:pt>
                <c:pt idx="74">
                  <c:v>0.00386296460170229</c:v>
                </c:pt>
                <c:pt idx="75">
                  <c:v>0.00395476705692263</c:v>
                </c:pt>
                <c:pt idx="76">
                  <c:v>0.00409523297580388</c:v>
                </c:pt>
                <c:pt idx="77">
                  <c:v>0.00436119303764618</c:v>
                </c:pt>
                <c:pt idx="78">
                  <c:v>0.00413699575351975</c:v>
                </c:pt>
                <c:pt idx="79">
                  <c:v>0.0042671524514773</c:v>
                </c:pt>
                <c:pt idx="80">
                  <c:v>0.00485638800562173</c:v>
                </c:pt>
                <c:pt idx="81">
                  <c:v>0.00431084163472498</c:v>
                </c:pt>
                <c:pt idx="82">
                  <c:v>0.00408665584721569</c:v>
                </c:pt>
                <c:pt idx="83">
                  <c:v>0.004169775514871</c:v>
                </c:pt>
                <c:pt idx="84">
                  <c:v>0.00453917969459144</c:v>
                </c:pt>
                <c:pt idx="85">
                  <c:v>0.00417125378903132</c:v>
                </c:pt>
                <c:pt idx="86">
                  <c:v>0.00424415635638518</c:v>
                </c:pt>
                <c:pt idx="87">
                  <c:v>0.00438032003988391</c:v>
                </c:pt>
                <c:pt idx="88">
                  <c:v>0.00439987905053235</c:v>
                </c:pt>
                <c:pt idx="89">
                  <c:v>0.00451409994150152</c:v>
                </c:pt>
                <c:pt idx="90">
                  <c:v>0.00457537319749402</c:v>
                </c:pt>
                <c:pt idx="91">
                  <c:v>0.0047403903569507</c:v>
                </c:pt>
                <c:pt idx="92">
                  <c:v>0.00474777762934213</c:v>
                </c:pt>
                <c:pt idx="93">
                  <c:v>0.00483566219543996</c:v>
                </c:pt>
                <c:pt idx="94">
                  <c:v>0.00476163201528107</c:v>
                </c:pt>
                <c:pt idx="95">
                  <c:v>0.00486699666469031</c:v>
                </c:pt>
                <c:pt idx="96">
                  <c:v>0.00483563125477794</c:v>
                </c:pt>
                <c:pt idx="97">
                  <c:v>0.00468754188945387</c:v>
                </c:pt>
                <c:pt idx="98">
                  <c:v>0.00526010812328393</c:v>
                </c:pt>
                <c:pt idx="99">
                  <c:v>0.00381634927910443</c:v>
                </c:pt>
                <c:pt idx="100">
                  <c:v>0.00349429763975011</c:v>
                </c:pt>
                <c:pt idx="101">
                  <c:v>0.00373570995056346</c:v>
                </c:pt>
                <c:pt idx="102">
                  <c:v>0.00368877100494674</c:v>
                </c:pt>
                <c:pt idx="103">
                  <c:v>0.00371891477403134</c:v>
                </c:pt>
                <c:pt idx="104">
                  <c:v>0.0040359076078425</c:v>
                </c:pt>
                <c:pt idx="105">
                  <c:v>0.00367543352698463</c:v>
                </c:pt>
                <c:pt idx="106">
                  <c:v>0.00432292636142579</c:v>
                </c:pt>
                <c:pt idx="107">
                  <c:v>0.00413781627769039</c:v>
                </c:pt>
                <c:pt idx="108">
                  <c:v>0.00376148321784522</c:v>
                </c:pt>
                <c:pt idx="109">
                  <c:v>0.00381300570801237</c:v>
                </c:pt>
                <c:pt idx="110">
                  <c:v>0.00425259480925816</c:v>
                </c:pt>
                <c:pt idx="111">
                  <c:v>0.00425536387791872</c:v>
                </c:pt>
                <c:pt idx="112">
                  <c:v>0.00449851465381856</c:v>
                </c:pt>
                <c:pt idx="113">
                  <c:v>0.0040277471843853</c:v>
                </c:pt>
                <c:pt idx="114">
                  <c:v>0.00291445133428117</c:v>
                </c:pt>
                <c:pt idx="115">
                  <c:v>0.00257917125258056</c:v>
                </c:pt>
                <c:pt idx="116">
                  <c:v>0.00291752577173882</c:v>
                </c:pt>
                <c:pt idx="117">
                  <c:v>0.00404670467097492</c:v>
                </c:pt>
                <c:pt idx="118">
                  <c:v>0.00342949383555188</c:v>
                </c:pt>
                <c:pt idx="119">
                  <c:v>0.0032054298385337</c:v>
                </c:pt>
                <c:pt idx="120">
                  <c:v>0.00318084175846692</c:v>
                </c:pt>
                <c:pt idx="121">
                  <c:v>0.00308798230499768</c:v>
                </c:pt>
                <c:pt idx="122">
                  <c:v>0.00304873556774054</c:v>
                </c:pt>
                <c:pt idx="123">
                  <c:v>0.00314994616326092</c:v>
                </c:pt>
                <c:pt idx="124">
                  <c:v>0.00325491420598505</c:v>
                </c:pt>
                <c:pt idx="125">
                  <c:v>0.00325436498718205</c:v>
                </c:pt>
                <c:pt idx="126">
                  <c:v>0.00325436498718205</c:v>
                </c:pt>
                <c:pt idx="127">
                  <c:v>0.00325086613867132</c:v>
                </c:pt>
                <c:pt idx="128">
                  <c:v>0.0032232735459305</c:v>
                </c:pt>
                <c:pt idx="129">
                  <c:v>0.00322309928899288</c:v>
                </c:pt>
                <c:pt idx="130">
                  <c:v>0.00355994561645017</c:v>
                </c:pt>
                <c:pt idx="131">
                  <c:v>0.00292016152092422</c:v>
                </c:pt>
                <c:pt idx="132">
                  <c:v>0.00277518307717333</c:v>
                </c:pt>
                <c:pt idx="133">
                  <c:v>0.00344012902206703</c:v>
                </c:pt>
                <c:pt idx="134">
                  <c:v>0.00304907216481478</c:v>
                </c:pt>
                <c:pt idx="135">
                  <c:v>0.00305770305483905</c:v>
                </c:pt>
                <c:pt idx="136">
                  <c:v>0.00294044679555253</c:v>
                </c:pt>
                <c:pt idx="137">
                  <c:v>0.00295840024626882</c:v>
                </c:pt>
                <c:pt idx="138">
                  <c:v>0.00299684838722056</c:v>
                </c:pt>
                <c:pt idx="139">
                  <c:v>0.00296219418216749</c:v>
                </c:pt>
                <c:pt idx="140">
                  <c:v>0.00296721225010178</c:v>
                </c:pt>
                <c:pt idx="141">
                  <c:v>0.00294543418008975</c:v>
                </c:pt>
                <c:pt idx="142">
                  <c:v>0.00302281616825151</c:v>
                </c:pt>
                <c:pt idx="143">
                  <c:v>0.00316696309364019</c:v>
                </c:pt>
                <c:pt idx="144">
                  <c:v>0.00489697237950409</c:v>
                </c:pt>
                <c:pt idx="145">
                  <c:v>0.00434112858244193</c:v>
                </c:pt>
                <c:pt idx="146">
                  <c:v>0.00366868015577561</c:v>
                </c:pt>
                <c:pt idx="147">
                  <c:v>0.00358379049816354</c:v>
                </c:pt>
                <c:pt idx="148">
                  <c:v>0.00347127815148572</c:v>
                </c:pt>
                <c:pt idx="149">
                  <c:v>0.00342372518914198</c:v>
                </c:pt>
                <c:pt idx="150">
                  <c:v>0.00374481202002265</c:v>
                </c:pt>
                <c:pt idx="151">
                  <c:v>0.00394054231083406</c:v>
                </c:pt>
                <c:pt idx="152">
                  <c:v>0.00394828083053114</c:v>
                </c:pt>
                <c:pt idx="153">
                  <c:v>0.00389899496062458</c:v>
                </c:pt>
              </c:numCache>
            </c:numRef>
          </c:yVal>
          <c:smooth val="0"/>
          <c:extLst xmlns:c16r2="http://schemas.microsoft.com/office/drawing/2015/06/chart">
            <c:ext xmlns:c16="http://schemas.microsoft.com/office/drawing/2014/chart" uri="{C3380CC4-5D6E-409C-BE32-E72D297353CC}">
              <c16:uniqueId val="{00000000-D39F-41D9-97B7-A1BDF2389960}"/>
            </c:ext>
          </c:extLst>
        </c:ser>
        <c:ser>
          <c:idx val="1"/>
          <c:order val="1"/>
          <c:tx>
            <c:v>2011-2015</c:v>
          </c:tx>
          <c:marker>
            <c:symbol val="none"/>
          </c:marker>
          <c:xVal>
            <c:numRef>
              <c:f>'2011'!$A$3:$A$292</c:f>
              <c:numCache>
                <c:formatCode>0.00</c:formatCode>
                <c:ptCount val="290"/>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123.0</c:v>
                </c:pt>
                <c:pt idx="122">
                  <c:v>124.0</c:v>
                </c:pt>
                <c:pt idx="123">
                  <c:v>126.0</c:v>
                </c:pt>
                <c:pt idx="124">
                  <c:v>127.0</c:v>
                </c:pt>
                <c:pt idx="125">
                  <c:v>128.0</c:v>
                </c:pt>
                <c:pt idx="126">
                  <c:v>129.0</c:v>
                </c:pt>
                <c:pt idx="127">
                  <c:v>130.0</c:v>
                </c:pt>
                <c:pt idx="128">
                  <c:v>131.0</c:v>
                </c:pt>
                <c:pt idx="129">
                  <c:v>132.0</c:v>
                </c:pt>
                <c:pt idx="130">
                  <c:v>133.0</c:v>
                </c:pt>
                <c:pt idx="131">
                  <c:v>134.0</c:v>
                </c:pt>
                <c:pt idx="132">
                  <c:v>135.0</c:v>
                </c:pt>
                <c:pt idx="133">
                  <c:v>136.0</c:v>
                </c:pt>
                <c:pt idx="134">
                  <c:v>137.0</c:v>
                </c:pt>
                <c:pt idx="135">
                  <c:v>138.0</c:v>
                </c:pt>
                <c:pt idx="136">
                  <c:v>139.0</c:v>
                </c:pt>
                <c:pt idx="137">
                  <c:v>140.0</c:v>
                </c:pt>
                <c:pt idx="138">
                  <c:v>141.0</c:v>
                </c:pt>
                <c:pt idx="139">
                  <c:v>142.0</c:v>
                </c:pt>
                <c:pt idx="140">
                  <c:v>148.0</c:v>
                </c:pt>
                <c:pt idx="141">
                  <c:v>149.0</c:v>
                </c:pt>
                <c:pt idx="142">
                  <c:v>150.0</c:v>
                </c:pt>
                <c:pt idx="143">
                  <c:v>151.0</c:v>
                </c:pt>
                <c:pt idx="144">
                  <c:v>156.0</c:v>
                </c:pt>
                <c:pt idx="145">
                  <c:v>157.0</c:v>
                </c:pt>
                <c:pt idx="146">
                  <c:v>158.0</c:v>
                </c:pt>
                <c:pt idx="147">
                  <c:v>160.0</c:v>
                </c:pt>
                <c:pt idx="148">
                  <c:v>161.0</c:v>
                </c:pt>
                <c:pt idx="149">
                  <c:v>162.0</c:v>
                </c:pt>
                <c:pt idx="150">
                  <c:v>163.0</c:v>
                </c:pt>
                <c:pt idx="151">
                  <c:v>164.0</c:v>
                </c:pt>
                <c:pt idx="152">
                  <c:v>165.0</c:v>
                </c:pt>
                <c:pt idx="153">
                  <c:v>166.0</c:v>
                </c:pt>
                <c:pt idx="154">
                  <c:v>167.0</c:v>
                </c:pt>
                <c:pt idx="155">
                  <c:v>169.0</c:v>
                </c:pt>
                <c:pt idx="156">
                  <c:v>170.0</c:v>
                </c:pt>
                <c:pt idx="157">
                  <c:v>171.0</c:v>
                </c:pt>
                <c:pt idx="158">
                  <c:v>172.0</c:v>
                </c:pt>
                <c:pt idx="159">
                  <c:v>173.0</c:v>
                </c:pt>
                <c:pt idx="160">
                  <c:v>174.0</c:v>
                </c:pt>
                <c:pt idx="161">
                  <c:v>175.0</c:v>
                </c:pt>
                <c:pt idx="162">
                  <c:v>176.0</c:v>
                </c:pt>
                <c:pt idx="163">
                  <c:v>177.0</c:v>
                </c:pt>
                <c:pt idx="164">
                  <c:v>178.0</c:v>
                </c:pt>
                <c:pt idx="165">
                  <c:v>179.0</c:v>
                </c:pt>
                <c:pt idx="166">
                  <c:v>180.0</c:v>
                </c:pt>
                <c:pt idx="167">
                  <c:v>181.0</c:v>
                </c:pt>
                <c:pt idx="168">
                  <c:v>182.0</c:v>
                </c:pt>
                <c:pt idx="169">
                  <c:v>183.0</c:v>
                </c:pt>
                <c:pt idx="170">
                  <c:v>184.0</c:v>
                </c:pt>
                <c:pt idx="171">
                  <c:v>185.0</c:v>
                </c:pt>
                <c:pt idx="172">
                  <c:v>186.0</c:v>
                </c:pt>
                <c:pt idx="173">
                  <c:v>187.0</c:v>
                </c:pt>
                <c:pt idx="174">
                  <c:v>188.0</c:v>
                </c:pt>
                <c:pt idx="175">
                  <c:v>194.0</c:v>
                </c:pt>
                <c:pt idx="176">
                  <c:v>196.0</c:v>
                </c:pt>
                <c:pt idx="177">
                  <c:v>197.0</c:v>
                </c:pt>
                <c:pt idx="178">
                  <c:v>199.0</c:v>
                </c:pt>
                <c:pt idx="179">
                  <c:v>200.0</c:v>
                </c:pt>
                <c:pt idx="180">
                  <c:v>211.0</c:v>
                </c:pt>
                <c:pt idx="181">
                  <c:v>212.0</c:v>
                </c:pt>
                <c:pt idx="182">
                  <c:v>213.0</c:v>
                </c:pt>
                <c:pt idx="183">
                  <c:v>214.0</c:v>
                </c:pt>
                <c:pt idx="184">
                  <c:v>215.0</c:v>
                </c:pt>
                <c:pt idx="185">
                  <c:v>216.0</c:v>
                </c:pt>
                <c:pt idx="186">
                  <c:v>217.0</c:v>
                </c:pt>
                <c:pt idx="187">
                  <c:v>219.0</c:v>
                </c:pt>
                <c:pt idx="188">
                  <c:v>220.0</c:v>
                </c:pt>
                <c:pt idx="189">
                  <c:v>221.0</c:v>
                </c:pt>
                <c:pt idx="190">
                  <c:v>222.0</c:v>
                </c:pt>
                <c:pt idx="191">
                  <c:v>225.0</c:v>
                </c:pt>
                <c:pt idx="192">
                  <c:v>226.0</c:v>
                </c:pt>
                <c:pt idx="193">
                  <c:v>227.0</c:v>
                </c:pt>
                <c:pt idx="194">
                  <c:v>228.0</c:v>
                </c:pt>
                <c:pt idx="195">
                  <c:v>229.0</c:v>
                </c:pt>
                <c:pt idx="196">
                  <c:v>230.0</c:v>
                </c:pt>
                <c:pt idx="197">
                  <c:v>231.0</c:v>
                </c:pt>
                <c:pt idx="198">
                  <c:v>232.0</c:v>
                </c:pt>
                <c:pt idx="199">
                  <c:v>233.0</c:v>
                </c:pt>
                <c:pt idx="200">
                  <c:v>234.0</c:v>
                </c:pt>
                <c:pt idx="201">
                  <c:v>236.0</c:v>
                </c:pt>
                <c:pt idx="202">
                  <c:v>237.0</c:v>
                </c:pt>
                <c:pt idx="203">
                  <c:v>238.0</c:v>
                </c:pt>
                <c:pt idx="204">
                  <c:v>244.0</c:v>
                </c:pt>
                <c:pt idx="205">
                  <c:v>248.0</c:v>
                </c:pt>
                <c:pt idx="206">
                  <c:v>258.0</c:v>
                </c:pt>
                <c:pt idx="207">
                  <c:v>259.0</c:v>
                </c:pt>
                <c:pt idx="208">
                  <c:v>260.0</c:v>
                </c:pt>
                <c:pt idx="209">
                  <c:v>261.0</c:v>
                </c:pt>
                <c:pt idx="210">
                  <c:v>262.0</c:v>
                </c:pt>
                <c:pt idx="211">
                  <c:v>263.0</c:v>
                </c:pt>
                <c:pt idx="212">
                  <c:v>268.0</c:v>
                </c:pt>
                <c:pt idx="213">
                  <c:v>269.0</c:v>
                </c:pt>
                <c:pt idx="214">
                  <c:v>270.0</c:v>
                </c:pt>
                <c:pt idx="215">
                  <c:v>271.0</c:v>
                </c:pt>
                <c:pt idx="216">
                  <c:v>272.0</c:v>
                </c:pt>
                <c:pt idx="217">
                  <c:v>273.0</c:v>
                </c:pt>
                <c:pt idx="218">
                  <c:v>274.0</c:v>
                </c:pt>
                <c:pt idx="219">
                  <c:v>275.0</c:v>
                </c:pt>
                <c:pt idx="220">
                  <c:v>276.0</c:v>
                </c:pt>
                <c:pt idx="221">
                  <c:v>277.0</c:v>
                </c:pt>
                <c:pt idx="222">
                  <c:v>278.0</c:v>
                </c:pt>
                <c:pt idx="223">
                  <c:v>279.0</c:v>
                </c:pt>
                <c:pt idx="224">
                  <c:v>280.0</c:v>
                </c:pt>
                <c:pt idx="225">
                  <c:v>287.0</c:v>
                </c:pt>
                <c:pt idx="226">
                  <c:v>288.0</c:v>
                </c:pt>
                <c:pt idx="227">
                  <c:v>289.0</c:v>
                </c:pt>
                <c:pt idx="228">
                  <c:v>290.0</c:v>
                </c:pt>
                <c:pt idx="229">
                  <c:v>291.0</c:v>
                </c:pt>
                <c:pt idx="230">
                  <c:v>292.0</c:v>
                </c:pt>
                <c:pt idx="231">
                  <c:v>293.0</c:v>
                </c:pt>
                <c:pt idx="232">
                  <c:v>294.0</c:v>
                </c:pt>
                <c:pt idx="233">
                  <c:v>295.0</c:v>
                </c:pt>
                <c:pt idx="234">
                  <c:v>296.0</c:v>
                </c:pt>
                <c:pt idx="235">
                  <c:v>297.0</c:v>
                </c:pt>
                <c:pt idx="236">
                  <c:v>298.0</c:v>
                </c:pt>
                <c:pt idx="237">
                  <c:v>299.0</c:v>
                </c:pt>
                <c:pt idx="238">
                  <c:v>300.0</c:v>
                </c:pt>
                <c:pt idx="239">
                  <c:v>301.0</c:v>
                </c:pt>
                <c:pt idx="240">
                  <c:v>302.0</c:v>
                </c:pt>
                <c:pt idx="241">
                  <c:v>303.0</c:v>
                </c:pt>
                <c:pt idx="242">
                  <c:v>305.0</c:v>
                </c:pt>
                <c:pt idx="243">
                  <c:v>306.0</c:v>
                </c:pt>
                <c:pt idx="244">
                  <c:v>307.0</c:v>
                </c:pt>
                <c:pt idx="245">
                  <c:v>308.0</c:v>
                </c:pt>
                <c:pt idx="246">
                  <c:v>311.0</c:v>
                </c:pt>
                <c:pt idx="247">
                  <c:v>312.0</c:v>
                </c:pt>
                <c:pt idx="248">
                  <c:v>313.0</c:v>
                </c:pt>
                <c:pt idx="249">
                  <c:v>314.0</c:v>
                </c:pt>
                <c:pt idx="250">
                  <c:v>315.0</c:v>
                </c:pt>
                <c:pt idx="251">
                  <c:v>316.0</c:v>
                </c:pt>
                <c:pt idx="252">
                  <c:v>317.0</c:v>
                </c:pt>
                <c:pt idx="253">
                  <c:v>319.0</c:v>
                </c:pt>
                <c:pt idx="254">
                  <c:v>320.0</c:v>
                </c:pt>
                <c:pt idx="255">
                  <c:v>321.0</c:v>
                </c:pt>
                <c:pt idx="256">
                  <c:v>322.0</c:v>
                </c:pt>
                <c:pt idx="257">
                  <c:v>323.0</c:v>
                </c:pt>
                <c:pt idx="258">
                  <c:v>324.0</c:v>
                </c:pt>
                <c:pt idx="259">
                  <c:v>325.0</c:v>
                </c:pt>
                <c:pt idx="260">
                  <c:v>326.0</c:v>
                </c:pt>
                <c:pt idx="261">
                  <c:v>327.0</c:v>
                </c:pt>
                <c:pt idx="262">
                  <c:v>328.0</c:v>
                </c:pt>
                <c:pt idx="263">
                  <c:v>329.0</c:v>
                </c:pt>
                <c:pt idx="264">
                  <c:v>330.0</c:v>
                </c:pt>
                <c:pt idx="265">
                  <c:v>337.0</c:v>
                </c:pt>
                <c:pt idx="266">
                  <c:v>338.0</c:v>
                </c:pt>
                <c:pt idx="267">
                  <c:v>339.0</c:v>
                </c:pt>
                <c:pt idx="268">
                  <c:v>340.0</c:v>
                </c:pt>
                <c:pt idx="269">
                  <c:v>345.0</c:v>
                </c:pt>
                <c:pt idx="270">
                  <c:v>346.0</c:v>
                </c:pt>
                <c:pt idx="271">
                  <c:v>347.0</c:v>
                </c:pt>
                <c:pt idx="272">
                  <c:v>348.0</c:v>
                </c:pt>
                <c:pt idx="273">
                  <c:v>349.0</c:v>
                </c:pt>
                <c:pt idx="274">
                  <c:v>350.0</c:v>
                </c:pt>
                <c:pt idx="275">
                  <c:v>351.0</c:v>
                </c:pt>
                <c:pt idx="276">
                  <c:v>352.0</c:v>
                </c:pt>
                <c:pt idx="277">
                  <c:v>353.0</c:v>
                </c:pt>
                <c:pt idx="278">
                  <c:v>354.0</c:v>
                </c:pt>
                <c:pt idx="279">
                  <c:v>355.0</c:v>
                </c:pt>
                <c:pt idx="280">
                  <c:v>356.0</c:v>
                </c:pt>
                <c:pt idx="281">
                  <c:v>357.0</c:v>
                </c:pt>
                <c:pt idx="282">
                  <c:v>358.0</c:v>
                </c:pt>
                <c:pt idx="283">
                  <c:v>359.0</c:v>
                </c:pt>
                <c:pt idx="284">
                  <c:v>360.0</c:v>
                </c:pt>
                <c:pt idx="285">
                  <c:v>361.0</c:v>
                </c:pt>
                <c:pt idx="286">
                  <c:v>362.0</c:v>
                </c:pt>
                <c:pt idx="287">
                  <c:v>363.0</c:v>
                </c:pt>
                <c:pt idx="288">
                  <c:v>364.0</c:v>
                </c:pt>
                <c:pt idx="289">
                  <c:v>365.0</c:v>
                </c:pt>
              </c:numCache>
            </c:numRef>
          </c:xVal>
          <c:yVal>
            <c:numRef>
              <c:f>'2011'!$C$3:$C$292</c:f>
              <c:numCache>
                <c:formatCode>General</c:formatCode>
                <c:ptCount val="290"/>
                <c:pt idx="0">
                  <c:v>0.00502375835253818</c:v>
                </c:pt>
                <c:pt idx="1">
                  <c:v>0.00426575849886229</c:v>
                </c:pt>
                <c:pt idx="2">
                  <c:v>0.00358945008139933</c:v>
                </c:pt>
                <c:pt idx="3">
                  <c:v>0.00336968568668506</c:v>
                </c:pt>
                <c:pt idx="4">
                  <c:v>0.00307950451785699</c:v>
                </c:pt>
                <c:pt idx="5">
                  <c:v>0.00312101432478867</c:v>
                </c:pt>
                <c:pt idx="6">
                  <c:v>0.0028080900639339</c:v>
                </c:pt>
                <c:pt idx="7">
                  <c:v>0.00291021834534562</c:v>
                </c:pt>
                <c:pt idx="8">
                  <c:v>0.00328330558356751</c:v>
                </c:pt>
                <c:pt idx="9">
                  <c:v>0.00391217991433427</c:v>
                </c:pt>
                <c:pt idx="10">
                  <c:v>0.00395680606735652</c:v>
                </c:pt>
                <c:pt idx="11">
                  <c:v>0.00410420970404055</c:v>
                </c:pt>
                <c:pt idx="12">
                  <c:v>0.00340440695530212</c:v>
                </c:pt>
                <c:pt idx="13">
                  <c:v>0.00250833237061101</c:v>
                </c:pt>
                <c:pt idx="14">
                  <c:v>0.00256812898821273</c:v>
                </c:pt>
                <c:pt idx="15">
                  <c:v>0.00238583625022668</c:v>
                </c:pt>
                <c:pt idx="16">
                  <c:v>0.00265360833289509</c:v>
                </c:pt>
                <c:pt idx="17">
                  <c:v>0.00277254688357029</c:v>
                </c:pt>
                <c:pt idx="18">
                  <c:v>0.00270355176738347</c:v>
                </c:pt>
                <c:pt idx="19">
                  <c:v>0.00336430208914987</c:v>
                </c:pt>
                <c:pt idx="20">
                  <c:v>0.00331481848453813</c:v>
                </c:pt>
                <c:pt idx="21">
                  <c:v>0.00311029649673149</c:v>
                </c:pt>
                <c:pt idx="22">
                  <c:v>0.00315249315071805</c:v>
                </c:pt>
                <c:pt idx="23">
                  <c:v>0.00361328285777805</c:v>
                </c:pt>
                <c:pt idx="24">
                  <c:v>0.00340360598824943</c:v>
                </c:pt>
                <c:pt idx="25">
                  <c:v>0.00259350502156418</c:v>
                </c:pt>
                <c:pt idx="26">
                  <c:v>0.00254428812607415</c:v>
                </c:pt>
                <c:pt idx="27">
                  <c:v>0.00238043955813708</c:v>
                </c:pt>
                <c:pt idx="28">
                  <c:v>0.00239568902852597</c:v>
                </c:pt>
                <c:pt idx="29">
                  <c:v>0.0025952679022065</c:v>
                </c:pt>
                <c:pt idx="30">
                  <c:v>0.00283079641401841</c:v>
                </c:pt>
                <c:pt idx="31">
                  <c:v>0.00328424622223548</c:v>
                </c:pt>
                <c:pt idx="32">
                  <c:v>0.00362772044389334</c:v>
                </c:pt>
                <c:pt idx="33">
                  <c:v>0.00305242105578968</c:v>
                </c:pt>
                <c:pt idx="34">
                  <c:v>0.00335657466922252</c:v>
                </c:pt>
                <c:pt idx="35">
                  <c:v>0.00359957733495127</c:v>
                </c:pt>
                <c:pt idx="36">
                  <c:v>0.00356119102237522</c:v>
                </c:pt>
                <c:pt idx="37">
                  <c:v>0.00371435984517189</c:v>
                </c:pt>
                <c:pt idx="38">
                  <c:v>0.00362788839962964</c:v>
                </c:pt>
                <c:pt idx="39">
                  <c:v>0.00364870543588277</c:v>
                </c:pt>
                <c:pt idx="40">
                  <c:v>0.00393976502142171</c:v>
                </c:pt>
                <c:pt idx="41">
                  <c:v>0.00398019640524791</c:v>
                </c:pt>
                <c:pt idx="42">
                  <c:v>0.00377723303646851</c:v>
                </c:pt>
                <c:pt idx="43">
                  <c:v>0.0033378709059755</c:v>
                </c:pt>
                <c:pt idx="44">
                  <c:v>0.00340988959440643</c:v>
                </c:pt>
                <c:pt idx="45">
                  <c:v>0.00317212042344972</c:v>
                </c:pt>
                <c:pt idx="46">
                  <c:v>0.00330769644527828</c:v>
                </c:pt>
                <c:pt idx="47">
                  <c:v>0.00328669968998223</c:v>
                </c:pt>
                <c:pt idx="48">
                  <c:v>0.00403492782574435</c:v>
                </c:pt>
                <c:pt idx="49">
                  <c:v>0.00378872157166164</c:v>
                </c:pt>
                <c:pt idx="50">
                  <c:v>0.00360814894922517</c:v>
                </c:pt>
                <c:pt idx="51">
                  <c:v>0.0036150213448926</c:v>
                </c:pt>
                <c:pt idx="52">
                  <c:v>0.00365060307786232</c:v>
                </c:pt>
                <c:pt idx="53">
                  <c:v>0.00385284744635494</c:v>
                </c:pt>
                <c:pt idx="54">
                  <c:v>0.00350024937559473</c:v>
                </c:pt>
                <c:pt idx="55">
                  <c:v>0.00373895335718579</c:v>
                </c:pt>
                <c:pt idx="56">
                  <c:v>0.0037580329034922</c:v>
                </c:pt>
                <c:pt idx="57">
                  <c:v>0.00401514064933932</c:v>
                </c:pt>
                <c:pt idx="58">
                  <c:v>0.00408237490700944</c:v>
                </c:pt>
                <c:pt idx="59">
                  <c:v>0.00368405819010535</c:v>
                </c:pt>
                <c:pt idx="60">
                  <c:v>0.00360610722041403</c:v>
                </c:pt>
                <c:pt idx="61">
                  <c:v>0.00334105499815589</c:v>
                </c:pt>
                <c:pt idx="62">
                  <c:v>0.00306646998507547</c:v>
                </c:pt>
                <c:pt idx="63">
                  <c:v>0.00308444110739413</c:v>
                </c:pt>
                <c:pt idx="64">
                  <c:v>0.00368525433429561</c:v>
                </c:pt>
                <c:pt idx="65">
                  <c:v>0.00378454201843577</c:v>
                </c:pt>
                <c:pt idx="66">
                  <c:v>0.00393457756496309</c:v>
                </c:pt>
                <c:pt idx="67">
                  <c:v>0.00400609083222724</c:v>
                </c:pt>
                <c:pt idx="68">
                  <c:v>0.00378043556052554</c:v>
                </c:pt>
                <c:pt idx="69">
                  <c:v>0.00370765213503979</c:v>
                </c:pt>
                <c:pt idx="70">
                  <c:v>0.00375666450523691</c:v>
                </c:pt>
                <c:pt idx="71">
                  <c:v>0.00365110355089465</c:v>
                </c:pt>
                <c:pt idx="72">
                  <c:v>0.00363736365514776</c:v>
                </c:pt>
                <c:pt idx="73">
                  <c:v>0.00373449365812965</c:v>
                </c:pt>
                <c:pt idx="74">
                  <c:v>0.00364044368916928</c:v>
                </c:pt>
                <c:pt idx="75">
                  <c:v>0.00344269384058662</c:v>
                </c:pt>
                <c:pt idx="76">
                  <c:v>0.0034655475011411</c:v>
                </c:pt>
                <c:pt idx="77">
                  <c:v>0.00352749827317016</c:v>
                </c:pt>
                <c:pt idx="78">
                  <c:v>0.00389602390521184</c:v>
                </c:pt>
                <c:pt idx="79">
                  <c:v>0.0042087265060257</c:v>
                </c:pt>
                <c:pt idx="80">
                  <c:v>0.00389792348263543</c:v>
                </c:pt>
                <c:pt idx="81">
                  <c:v>0.00445921542868052</c:v>
                </c:pt>
                <c:pt idx="82">
                  <c:v>0.00545265130689083</c:v>
                </c:pt>
                <c:pt idx="83">
                  <c:v>0.00417978671952285</c:v>
                </c:pt>
                <c:pt idx="84">
                  <c:v>0.0039340963333008</c:v>
                </c:pt>
                <c:pt idx="85">
                  <c:v>0.00428068963397634</c:v>
                </c:pt>
                <c:pt idx="86">
                  <c:v>0.0045024178823832</c:v>
                </c:pt>
                <c:pt idx="87">
                  <c:v>0.00476051040300735</c:v>
                </c:pt>
                <c:pt idx="88">
                  <c:v>0.00514138175192903</c:v>
                </c:pt>
                <c:pt idx="89">
                  <c:v>0.00537782812663192</c:v>
                </c:pt>
                <c:pt idx="90">
                  <c:v>0.00487714348474837</c:v>
                </c:pt>
                <c:pt idx="91">
                  <c:v>0.00472736383560534</c:v>
                </c:pt>
                <c:pt idx="92">
                  <c:v>0.00526616559706499</c:v>
                </c:pt>
                <c:pt idx="93">
                  <c:v>0.00597305481048629</c:v>
                </c:pt>
                <c:pt idx="94">
                  <c:v>0.00600307913794125</c:v>
                </c:pt>
                <c:pt idx="95">
                  <c:v>0.00650798607226033</c:v>
                </c:pt>
                <c:pt idx="96">
                  <c:v>0.0053189683495784</c:v>
                </c:pt>
                <c:pt idx="97">
                  <c:v>0.00603738699099133</c:v>
                </c:pt>
                <c:pt idx="98">
                  <c:v>0.00731015777320502</c:v>
                </c:pt>
                <c:pt idx="99">
                  <c:v>0.0074958902001247</c:v>
                </c:pt>
                <c:pt idx="100">
                  <c:v>0.007283602210405</c:v>
                </c:pt>
                <c:pt idx="101">
                  <c:v>0.00752077547160677</c:v>
                </c:pt>
                <c:pt idx="102">
                  <c:v>0.00762324840301098</c:v>
                </c:pt>
                <c:pt idx="103">
                  <c:v>0.00781212063500332</c:v>
                </c:pt>
                <c:pt idx="104">
                  <c:v>0.00690090589083146</c:v>
                </c:pt>
                <c:pt idx="105">
                  <c:v>0.00746691083626198</c:v>
                </c:pt>
                <c:pt idx="106">
                  <c:v>0.00651366529241277</c:v>
                </c:pt>
                <c:pt idx="107">
                  <c:v>0.00666129123891778</c:v>
                </c:pt>
                <c:pt idx="108">
                  <c:v>0.00697184133292863</c:v>
                </c:pt>
                <c:pt idx="109">
                  <c:v>0.00777705811187447</c:v>
                </c:pt>
                <c:pt idx="110">
                  <c:v>0.00755727114798805</c:v>
                </c:pt>
                <c:pt idx="111">
                  <c:v>0.00753166740955844</c:v>
                </c:pt>
                <c:pt idx="112">
                  <c:v>0.0072976782000271</c:v>
                </c:pt>
                <c:pt idx="113">
                  <c:v>0.00768425056403598</c:v>
                </c:pt>
                <c:pt idx="114">
                  <c:v>0.00768520525677303</c:v>
                </c:pt>
                <c:pt idx="115">
                  <c:v>0.00796965389764833</c:v>
                </c:pt>
                <c:pt idx="116">
                  <c:v>0.00820595744764503</c:v>
                </c:pt>
                <c:pt idx="117">
                  <c:v>0.00803515481071435</c:v>
                </c:pt>
                <c:pt idx="118">
                  <c:v>0.00744056400786416</c:v>
                </c:pt>
                <c:pt idx="119">
                  <c:v>0.00770799433141551</c:v>
                </c:pt>
                <c:pt idx="120">
                  <c:v>0.00767650966966279</c:v>
                </c:pt>
                <c:pt idx="121">
                  <c:v>0.00772781185143068</c:v>
                </c:pt>
                <c:pt idx="122">
                  <c:v>0.00691208171672282</c:v>
                </c:pt>
                <c:pt idx="123">
                  <c:v>0.00696519977503832</c:v>
                </c:pt>
                <c:pt idx="124">
                  <c:v>0.00584604757061992</c:v>
                </c:pt>
                <c:pt idx="125">
                  <c:v>0.00557415577455811</c:v>
                </c:pt>
                <c:pt idx="126">
                  <c:v>0.0055575793758862</c:v>
                </c:pt>
                <c:pt idx="127">
                  <c:v>0.00517886127609815</c:v>
                </c:pt>
                <c:pt idx="128">
                  <c:v>0.0056372075747573</c:v>
                </c:pt>
                <c:pt idx="129">
                  <c:v>0.00671085196427149</c:v>
                </c:pt>
                <c:pt idx="130">
                  <c:v>0.0070981434259781</c:v>
                </c:pt>
                <c:pt idx="131">
                  <c:v>0.00847788657711675</c:v>
                </c:pt>
                <c:pt idx="132">
                  <c:v>0.00846237323860206</c:v>
                </c:pt>
                <c:pt idx="133">
                  <c:v>0.00834360185239411</c:v>
                </c:pt>
                <c:pt idx="134">
                  <c:v>0.00824944378951792</c:v>
                </c:pt>
                <c:pt idx="135">
                  <c:v>0.00836288642631538</c:v>
                </c:pt>
                <c:pt idx="136">
                  <c:v>0.00898217439116677</c:v>
                </c:pt>
                <c:pt idx="137">
                  <c:v>0.00989178819529998</c:v>
                </c:pt>
                <c:pt idx="138">
                  <c:v>0.00890652747781582</c:v>
                </c:pt>
                <c:pt idx="139">
                  <c:v>0.00862422498296734</c:v>
                </c:pt>
                <c:pt idx="140">
                  <c:v>0.00998862821789194</c:v>
                </c:pt>
                <c:pt idx="141">
                  <c:v>0.00922461598098554</c:v>
                </c:pt>
                <c:pt idx="142">
                  <c:v>0.00914242162187591</c:v>
                </c:pt>
                <c:pt idx="143">
                  <c:v>0.00992071678572396</c:v>
                </c:pt>
                <c:pt idx="144">
                  <c:v>0.0105203844967812</c:v>
                </c:pt>
                <c:pt idx="145">
                  <c:v>0.0110113871516436</c:v>
                </c:pt>
                <c:pt idx="146">
                  <c:v>0.010983424940928</c:v>
                </c:pt>
                <c:pt idx="147">
                  <c:v>0.0117433662907605</c:v>
                </c:pt>
                <c:pt idx="148">
                  <c:v>0.0121876086859152</c:v>
                </c:pt>
                <c:pt idx="149">
                  <c:v>0.0116201265510763</c:v>
                </c:pt>
                <c:pt idx="150">
                  <c:v>0.010464667987673</c:v>
                </c:pt>
                <c:pt idx="151">
                  <c:v>0.0105981088282401</c:v>
                </c:pt>
                <c:pt idx="152">
                  <c:v>0.012846082584469</c:v>
                </c:pt>
                <c:pt idx="153">
                  <c:v>0.0131456021500546</c:v>
                </c:pt>
                <c:pt idx="154">
                  <c:v>0.0125641370724229</c:v>
                </c:pt>
                <c:pt idx="155">
                  <c:v>0.0117662388071206</c:v>
                </c:pt>
                <c:pt idx="156">
                  <c:v>0.0119389830213901</c:v>
                </c:pt>
                <c:pt idx="157">
                  <c:v>0.0114522728884347</c:v>
                </c:pt>
                <c:pt idx="158">
                  <c:v>0.0113953695425768</c:v>
                </c:pt>
                <c:pt idx="159">
                  <c:v>0.00546560569724387</c:v>
                </c:pt>
                <c:pt idx="160">
                  <c:v>0.00545421828219706</c:v>
                </c:pt>
                <c:pt idx="161">
                  <c:v>0.00647515566351371</c:v>
                </c:pt>
                <c:pt idx="162">
                  <c:v>0.00643782382483299</c:v>
                </c:pt>
                <c:pt idx="163">
                  <c:v>0.00686211035175601</c:v>
                </c:pt>
                <c:pt idx="164">
                  <c:v>0.00708954662668426</c:v>
                </c:pt>
                <c:pt idx="165">
                  <c:v>0.00741433630524275</c:v>
                </c:pt>
                <c:pt idx="166">
                  <c:v>0.00742234723402997</c:v>
                </c:pt>
                <c:pt idx="167">
                  <c:v>0.00725448818105906</c:v>
                </c:pt>
                <c:pt idx="168">
                  <c:v>0.00699397205483946</c:v>
                </c:pt>
                <c:pt idx="169">
                  <c:v>0.00715474809896083</c:v>
                </c:pt>
                <c:pt idx="170">
                  <c:v>0.00669913800991204</c:v>
                </c:pt>
                <c:pt idx="171">
                  <c:v>0.00678590679787918</c:v>
                </c:pt>
                <c:pt idx="172">
                  <c:v>0.00667090751304392</c:v>
                </c:pt>
                <c:pt idx="173">
                  <c:v>0.00630507521915945</c:v>
                </c:pt>
                <c:pt idx="174">
                  <c:v>0.00650801757975996</c:v>
                </c:pt>
                <c:pt idx="175">
                  <c:v>0.00706560972990105</c:v>
                </c:pt>
                <c:pt idx="176">
                  <c:v>0.00725994737816893</c:v>
                </c:pt>
                <c:pt idx="177">
                  <c:v>0.00679776274294575</c:v>
                </c:pt>
                <c:pt idx="178">
                  <c:v>0.00696207181806517</c:v>
                </c:pt>
                <c:pt idx="179">
                  <c:v>0.00781995435527858</c:v>
                </c:pt>
                <c:pt idx="180">
                  <c:v>0.0075748527964235</c:v>
                </c:pt>
                <c:pt idx="181">
                  <c:v>0.00664380722643295</c:v>
                </c:pt>
                <c:pt idx="182">
                  <c:v>0.00581753834263819</c:v>
                </c:pt>
                <c:pt idx="183">
                  <c:v>0.00565343642890355</c:v>
                </c:pt>
                <c:pt idx="184">
                  <c:v>0.00583086392326801</c:v>
                </c:pt>
                <c:pt idx="185">
                  <c:v>0.0058057339960691</c:v>
                </c:pt>
                <c:pt idx="186">
                  <c:v>0.00587599973852606</c:v>
                </c:pt>
                <c:pt idx="187">
                  <c:v>0.00622860391984203</c:v>
                </c:pt>
                <c:pt idx="188">
                  <c:v>0.00650428633769486</c:v>
                </c:pt>
                <c:pt idx="189">
                  <c:v>0.00661284953157086</c:v>
                </c:pt>
                <c:pt idx="190">
                  <c:v>0.00673166149682858</c:v>
                </c:pt>
                <c:pt idx="191">
                  <c:v>0.00731845854552052</c:v>
                </c:pt>
                <c:pt idx="192">
                  <c:v>0.00796191193891291</c:v>
                </c:pt>
                <c:pt idx="193">
                  <c:v>0.00801624994994276</c:v>
                </c:pt>
                <c:pt idx="194">
                  <c:v>0.00799840282748951</c:v>
                </c:pt>
                <c:pt idx="195">
                  <c:v>0.00823227060959753</c:v>
                </c:pt>
                <c:pt idx="196">
                  <c:v>0.00744254558087655</c:v>
                </c:pt>
                <c:pt idx="197">
                  <c:v>0.007968887219355</c:v>
                </c:pt>
                <c:pt idx="198">
                  <c:v>0.00774183216479308</c:v>
                </c:pt>
                <c:pt idx="199">
                  <c:v>0.0079365575459967</c:v>
                </c:pt>
                <c:pt idx="200">
                  <c:v>0.00767464900578552</c:v>
                </c:pt>
                <c:pt idx="201">
                  <c:v>0.00705332628061753</c:v>
                </c:pt>
                <c:pt idx="202">
                  <c:v>0.00703358962093138</c:v>
                </c:pt>
                <c:pt idx="203">
                  <c:v>0.00727807206359341</c:v>
                </c:pt>
                <c:pt idx="204">
                  <c:v>0.00765135560728</c:v>
                </c:pt>
                <c:pt idx="205">
                  <c:v>0.00810441333366302</c:v>
                </c:pt>
                <c:pt idx="206">
                  <c:v>0.00817512573672743</c:v>
                </c:pt>
                <c:pt idx="207">
                  <c:v>0.00818278285152636</c:v>
                </c:pt>
                <c:pt idx="208">
                  <c:v>0.00823208519888391</c:v>
                </c:pt>
                <c:pt idx="209">
                  <c:v>0.0072294103319551</c:v>
                </c:pt>
                <c:pt idx="210">
                  <c:v>0.0078906001627581</c:v>
                </c:pt>
                <c:pt idx="211">
                  <c:v>0.00761520897838914</c:v>
                </c:pt>
                <c:pt idx="212">
                  <c:v>0.00679766352530912</c:v>
                </c:pt>
                <c:pt idx="213">
                  <c:v>0.00694070568853004</c:v>
                </c:pt>
                <c:pt idx="214">
                  <c:v>0.00682916006738768</c:v>
                </c:pt>
                <c:pt idx="215">
                  <c:v>0.00693195667426603</c:v>
                </c:pt>
                <c:pt idx="216">
                  <c:v>0.00718536815062366</c:v>
                </c:pt>
                <c:pt idx="217">
                  <c:v>0.00753285407231627</c:v>
                </c:pt>
                <c:pt idx="218">
                  <c:v>0.00779944887422264</c:v>
                </c:pt>
                <c:pt idx="219">
                  <c:v>0.00757201886148485</c:v>
                </c:pt>
                <c:pt idx="220">
                  <c:v>0.00815779405344749</c:v>
                </c:pt>
                <c:pt idx="221">
                  <c:v>0.00810120347289689</c:v>
                </c:pt>
                <c:pt idx="222">
                  <c:v>0.00852315674757834</c:v>
                </c:pt>
                <c:pt idx="223">
                  <c:v>0.00837136900351654</c:v>
                </c:pt>
                <c:pt idx="224">
                  <c:v>0.00803040079728235</c:v>
                </c:pt>
                <c:pt idx="225">
                  <c:v>0.008215460004871</c:v>
                </c:pt>
                <c:pt idx="226">
                  <c:v>0.00795913858403863</c:v>
                </c:pt>
                <c:pt idx="227">
                  <c:v>0.00810848330168948</c:v>
                </c:pt>
                <c:pt idx="228">
                  <c:v>0.00794736018288187</c:v>
                </c:pt>
                <c:pt idx="229">
                  <c:v>0.00803203896633598</c:v>
                </c:pt>
                <c:pt idx="230">
                  <c:v>0.00835357040809145</c:v>
                </c:pt>
                <c:pt idx="231">
                  <c:v>0.00856433835654872</c:v>
                </c:pt>
                <c:pt idx="232">
                  <c:v>0.00884174510192326</c:v>
                </c:pt>
                <c:pt idx="233">
                  <c:v>0.0103230938220249</c:v>
                </c:pt>
                <c:pt idx="234">
                  <c:v>0.00840930317789242</c:v>
                </c:pt>
                <c:pt idx="235">
                  <c:v>0.00628934724945811</c:v>
                </c:pt>
                <c:pt idx="236">
                  <c:v>0.00637493800831483</c:v>
                </c:pt>
                <c:pt idx="237">
                  <c:v>0.00616158139536776</c:v>
                </c:pt>
                <c:pt idx="238">
                  <c:v>0.0063084968364025</c:v>
                </c:pt>
                <c:pt idx="239">
                  <c:v>0.00637792143939028</c:v>
                </c:pt>
                <c:pt idx="240">
                  <c:v>0.00637946322576613</c:v>
                </c:pt>
                <c:pt idx="241">
                  <c:v>0.00636645075107004</c:v>
                </c:pt>
                <c:pt idx="242">
                  <c:v>0.00618745759485998</c:v>
                </c:pt>
                <c:pt idx="243">
                  <c:v>0.00938947033117235</c:v>
                </c:pt>
                <c:pt idx="244">
                  <c:v>0.00728939986756324</c:v>
                </c:pt>
                <c:pt idx="245">
                  <c:v>0.00676678950016308</c:v>
                </c:pt>
                <c:pt idx="246">
                  <c:v>0.00583579290206112</c:v>
                </c:pt>
                <c:pt idx="247">
                  <c:v>0.00615912278807971</c:v>
                </c:pt>
                <c:pt idx="248">
                  <c:v>0.0066055075913333</c:v>
                </c:pt>
                <c:pt idx="249">
                  <c:v>0.00717529280319702</c:v>
                </c:pt>
                <c:pt idx="250">
                  <c:v>0.00663204495669741</c:v>
                </c:pt>
                <c:pt idx="251">
                  <c:v>0.00707616765705352</c:v>
                </c:pt>
                <c:pt idx="252">
                  <c:v>0.00694685277539123</c:v>
                </c:pt>
                <c:pt idx="253">
                  <c:v>0.00715417309950764</c:v>
                </c:pt>
                <c:pt idx="254">
                  <c:v>0.0074983631631946</c:v>
                </c:pt>
                <c:pt idx="255">
                  <c:v>0.00772422452499648</c:v>
                </c:pt>
                <c:pt idx="256">
                  <c:v>0.00821695466119932</c:v>
                </c:pt>
                <c:pt idx="257">
                  <c:v>0.00787759863274123</c:v>
                </c:pt>
                <c:pt idx="258">
                  <c:v>0.00768351488564128</c:v>
                </c:pt>
                <c:pt idx="259">
                  <c:v>0.00647809657577499</c:v>
                </c:pt>
                <c:pt idx="260">
                  <c:v>0.00655199290241598</c:v>
                </c:pt>
                <c:pt idx="261">
                  <c:v>0.00701711147489384</c:v>
                </c:pt>
                <c:pt idx="262">
                  <c:v>0.00749439117663335</c:v>
                </c:pt>
                <c:pt idx="263">
                  <c:v>0.00748425205042574</c:v>
                </c:pt>
                <c:pt idx="264">
                  <c:v>0.00755514169141463</c:v>
                </c:pt>
                <c:pt idx="265">
                  <c:v>0.00790778361900405</c:v>
                </c:pt>
                <c:pt idx="266">
                  <c:v>0.0091164761182944</c:v>
                </c:pt>
                <c:pt idx="267">
                  <c:v>0.00902145508929985</c:v>
                </c:pt>
                <c:pt idx="268">
                  <c:v>0.00806638237346998</c:v>
                </c:pt>
                <c:pt idx="269">
                  <c:v>0.0076058616654016</c:v>
                </c:pt>
                <c:pt idx="270">
                  <c:v>0.00650910688529338</c:v>
                </c:pt>
                <c:pt idx="271">
                  <c:v>0.00651945554608493</c:v>
                </c:pt>
                <c:pt idx="272">
                  <c:v>0.00665389235810165</c:v>
                </c:pt>
                <c:pt idx="273">
                  <c:v>0.00716486745808422</c:v>
                </c:pt>
                <c:pt idx="274">
                  <c:v>0.00734592806307589</c:v>
                </c:pt>
                <c:pt idx="275">
                  <c:v>0.00785796908848536</c:v>
                </c:pt>
                <c:pt idx="276">
                  <c:v>0.00751068990640548</c:v>
                </c:pt>
                <c:pt idx="277">
                  <c:v>0.00669650018689724</c:v>
                </c:pt>
                <c:pt idx="278">
                  <c:v>0.00716385684245209</c:v>
                </c:pt>
                <c:pt idx="279">
                  <c:v>0.00717074302968811</c:v>
                </c:pt>
                <c:pt idx="280">
                  <c:v>0.00691884325863939</c:v>
                </c:pt>
                <c:pt idx="281">
                  <c:v>0.00684258557370397</c:v>
                </c:pt>
                <c:pt idx="282">
                  <c:v>0.0069750476081087</c:v>
                </c:pt>
                <c:pt idx="283">
                  <c:v>0.00736832562518349</c:v>
                </c:pt>
                <c:pt idx="284">
                  <c:v>0.0074396064985642</c:v>
                </c:pt>
                <c:pt idx="285">
                  <c:v>0.00732807960001357</c:v>
                </c:pt>
                <c:pt idx="286">
                  <c:v>0.00733618292616562</c:v>
                </c:pt>
                <c:pt idx="287">
                  <c:v>0.00803566732983386</c:v>
                </c:pt>
                <c:pt idx="288">
                  <c:v>0.00816175564394329</c:v>
                </c:pt>
                <c:pt idx="289">
                  <c:v>0.00775714781347693</c:v>
                </c:pt>
              </c:numCache>
            </c:numRef>
          </c:yVal>
          <c:smooth val="0"/>
          <c:extLst xmlns:c16r2="http://schemas.microsoft.com/office/drawing/2015/06/chart">
            <c:ext xmlns:c16="http://schemas.microsoft.com/office/drawing/2014/chart" uri="{C3380CC4-5D6E-409C-BE32-E72D297353CC}">
              <c16:uniqueId val="{00000001-D39F-41D9-97B7-A1BDF2389960}"/>
            </c:ext>
          </c:extLst>
        </c:ser>
        <c:ser>
          <c:idx val="2"/>
          <c:order val="2"/>
          <c:tx>
            <c:v>2006-2011</c:v>
          </c:tx>
          <c:marker>
            <c:symbol val="none"/>
          </c:marker>
          <c:xVal>
            <c:numRef>
              <c:f>'2006'!$A$3:$A$341</c:f>
              <c:numCache>
                <c:formatCode>0.00</c:formatCode>
                <c:ptCount val="339"/>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16.0</c:v>
                </c:pt>
                <c:pt idx="15">
                  <c:v>19.0</c:v>
                </c:pt>
                <c:pt idx="16">
                  <c:v>24.0</c:v>
                </c:pt>
                <c:pt idx="17">
                  <c:v>25.0</c:v>
                </c:pt>
                <c:pt idx="18">
                  <c:v>26.0</c:v>
                </c:pt>
                <c:pt idx="19">
                  <c:v>27.0</c:v>
                </c:pt>
                <c:pt idx="20">
                  <c:v>28.0</c:v>
                </c:pt>
                <c:pt idx="21">
                  <c:v>29.0</c:v>
                </c:pt>
                <c:pt idx="22">
                  <c:v>30.0</c:v>
                </c:pt>
                <c:pt idx="23">
                  <c:v>31.0</c:v>
                </c:pt>
                <c:pt idx="24">
                  <c:v>32.0</c:v>
                </c:pt>
                <c:pt idx="25">
                  <c:v>33.0</c:v>
                </c:pt>
                <c:pt idx="26">
                  <c:v>34.0</c:v>
                </c:pt>
                <c:pt idx="27">
                  <c:v>35.0</c:v>
                </c:pt>
                <c:pt idx="28">
                  <c:v>36.0</c:v>
                </c:pt>
                <c:pt idx="29">
                  <c:v>37.0</c:v>
                </c:pt>
                <c:pt idx="30">
                  <c:v>38.0</c:v>
                </c:pt>
                <c:pt idx="31">
                  <c:v>39.0</c:v>
                </c:pt>
                <c:pt idx="32">
                  <c:v>40.0</c:v>
                </c:pt>
                <c:pt idx="33">
                  <c:v>41.0</c:v>
                </c:pt>
                <c:pt idx="34">
                  <c:v>42.0</c:v>
                </c:pt>
                <c:pt idx="35">
                  <c:v>43.0</c:v>
                </c:pt>
                <c:pt idx="36">
                  <c:v>44.0</c:v>
                </c:pt>
                <c:pt idx="37">
                  <c:v>45.0</c:v>
                </c:pt>
                <c:pt idx="38">
                  <c:v>46.0</c:v>
                </c:pt>
                <c:pt idx="39">
                  <c:v>47.0</c:v>
                </c:pt>
                <c:pt idx="40">
                  <c:v>48.0</c:v>
                </c:pt>
                <c:pt idx="41">
                  <c:v>49.0</c:v>
                </c:pt>
                <c:pt idx="42">
                  <c:v>50.0</c:v>
                </c:pt>
                <c:pt idx="43">
                  <c:v>51.0</c:v>
                </c:pt>
                <c:pt idx="44">
                  <c:v>52.0</c:v>
                </c:pt>
                <c:pt idx="45">
                  <c:v>53.0</c:v>
                </c:pt>
                <c:pt idx="46">
                  <c:v>54.0</c:v>
                </c:pt>
                <c:pt idx="47">
                  <c:v>55.0</c:v>
                </c:pt>
                <c:pt idx="48">
                  <c:v>56.0</c:v>
                </c:pt>
                <c:pt idx="49">
                  <c:v>57.0</c:v>
                </c:pt>
                <c:pt idx="50">
                  <c:v>58.0</c:v>
                </c:pt>
                <c:pt idx="51">
                  <c:v>59.0</c:v>
                </c:pt>
                <c:pt idx="52">
                  <c:v>60.0</c:v>
                </c:pt>
                <c:pt idx="53">
                  <c:v>61.0</c:v>
                </c:pt>
                <c:pt idx="54">
                  <c:v>62.0</c:v>
                </c:pt>
                <c:pt idx="55">
                  <c:v>63.0</c:v>
                </c:pt>
                <c:pt idx="56">
                  <c:v>64.0</c:v>
                </c:pt>
                <c:pt idx="57">
                  <c:v>65.0</c:v>
                </c:pt>
                <c:pt idx="58">
                  <c:v>66.0</c:v>
                </c:pt>
                <c:pt idx="59">
                  <c:v>67.0</c:v>
                </c:pt>
                <c:pt idx="60">
                  <c:v>68.0</c:v>
                </c:pt>
                <c:pt idx="61">
                  <c:v>69.0</c:v>
                </c:pt>
                <c:pt idx="62">
                  <c:v>70.0</c:v>
                </c:pt>
                <c:pt idx="63">
                  <c:v>71.0</c:v>
                </c:pt>
                <c:pt idx="64">
                  <c:v>72.0</c:v>
                </c:pt>
                <c:pt idx="65">
                  <c:v>73.0</c:v>
                </c:pt>
                <c:pt idx="66">
                  <c:v>74.0</c:v>
                </c:pt>
                <c:pt idx="67">
                  <c:v>75.0</c:v>
                </c:pt>
                <c:pt idx="68">
                  <c:v>76.0</c:v>
                </c:pt>
                <c:pt idx="69">
                  <c:v>77.0</c:v>
                </c:pt>
                <c:pt idx="70">
                  <c:v>78.0</c:v>
                </c:pt>
                <c:pt idx="71">
                  <c:v>79.0</c:v>
                </c:pt>
                <c:pt idx="72">
                  <c:v>80.0</c:v>
                </c:pt>
                <c:pt idx="73">
                  <c:v>81.0</c:v>
                </c:pt>
                <c:pt idx="74">
                  <c:v>82.0</c:v>
                </c:pt>
                <c:pt idx="75">
                  <c:v>83.0</c:v>
                </c:pt>
                <c:pt idx="76">
                  <c:v>84.0</c:v>
                </c:pt>
                <c:pt idx="77">
                  <c:v>85.0</c:v>
                </c:pt>
                <c:pt idx="78">
                  <c:v>86.0</c:v>
                </c:pt>
                <c:pt idx="79">
                  <c:v>87.0</c:v>
                </c:pt>
                <c:pt idx="80">
                  <c:v>88.0</c:v>
                </c:pt>
                <c:pt idx="81">
                  <c:v>89.0</c:v>
                </c:pt>
                <c:pt idx="82">
                  <c:v>90.0</c:v>
                </c:pt>
                <c:pt idx="83">
                  <c:v>91.0</c:v>
                </c:pt>
                <c:pt idx="84">
                  <c:v>92.0</c:v>
                </c:pt>
                <c:pt idx="85">
                  <c:v>93.0</c:v>
                </c:pt>
                <c:pt idx="86">
                  <c:v>94.0</c:v>
                </c:pt>
                <c:pt idx="87">
                  <c:v>95.0</c:v>
                </c:pt>
                <c:pt idx="88">
                  <c:v>96.0</c:v>
                </c:pt>
                <c:pt idx="89">
                  <c:v>97.0</c:v>
                </c:pt>
                <c:pt idx="90">
                  <c:v>98.0</c:v>
                </c:pt>
                <c:pt idx="91">
                  <c:v>99.0</c:v>
                </c:pt>
                <c:pt idx="92">
                  <c:v>100.0</c:v>
                </c:pt>
                <c:pt idx="93">
                  <c:v>101.0</c:v>
                </c:pt>
                <c:pt idx="94">
                  <c:v>102.0</c:v>
                </c:pt>
                <c:pt idx="95">
                  <c:v>103.0</c:v>
                </c:pt>
                <c:pt idx="96">
                  <c:v>104.0</c:v>
                </c:pt>
                <c:pt idx="97">
                  <c:v>105.0</c:v>
                </c:pt>
                <c:pt idx="98">
                  <c:v>106.0</c:v>
                </c:pt>
                <c:pt idx="99">
                  <c:v>107.0</c:v>
                </c:pt>
                <c:pt idx="100">
                  <c:v>108.0</c:v>
                </c:pt>
                <c:pt idx="101">
                  <c:v>109.0</c:v>
                </c:pt>
                <c:pt idx="102">
                  <c:v>110.0</c:v>
                </c:pt>
                <c:pt idx="103">
                  <c:v>111.0</c:v>
                </c:pt>
                <c:pt idx="104">
                  <c:v>112.0</c:v>
                </c:pt>
                <c:pt idx="105">
                  <c:v>113.0</c:v>
                </c:pt>
                <c:pt idx="106">
                  <c:v>114.0</c:v>
                </c:pt>
                <c:pt idx="107">
                  <c:v>115.0</c:v>
                </c:pt>
                <c:pt idx="108">
                  <c:v>116.0</c:v>
                </c:pt>
                <c:pt idx="109">
                  <c:v>117.0</c:v>
                </c:pt>
                <c:pt idx="110">
                  <c:v>118.0</c:v>
                </c:pt>
                <c:pt idx="111">
                  <c:v>119.0</c:v>
                </c:pt>
                <c:pt idx="112">
                  <c:v>120.0</c:v>
                </c:pt>
                <c:pt idx="113">
                  <c:v>121.0</c:v>
                </c:pt>
                <c:pt idx="114">
                  <c:v>122.0</c:v>
                </c:pt>
                <c:pt idx="115">
                  <c:v>123.0</c:v>
                </c:pt>
                <c:pt idx="116">
                  <c:v>124.0</c:v>
                </c:pt>
                <c:pt idx="117">
                  <c:v>125.0</c:v>
                </c:pt>
                <c:pt idx="118">
                  <c:v>126.0</c:v>
                </c:pt>
                <c:pt idx="119">
                  <c:v>127.0</c:v>
                </c:pt>
                <c:pt idx="120">
                  <c:v>128.0</c:v>
                </c:pt>
                <c:pt idx="121">
                  <c:v>129.0</c:v>
                </c:pt>
                <c:pt idx="122">
                  <c:v>130.0</c:v>
                </c:pt>
                <c:pt idx="123">
                  <c:v>131.0</c:v>
                </c:pt>
                <c:pt idx="124">
                  <c:v>132.0</c:v>
                </c:pt>
                <c:pt idx="125">
                  <c:v>133.0</c:v>
                </c:pt>
                <c:pt idx="126">
                  <c:v>134.0</c:v>
                </c:pt>
                <c:pt idx="127">
                  <c:v>135.0</c:v>
                </c:pt>
                <c:pt idx="128">
                  <c:v>136.0</c:v>
                </c:pt>
                <c:pt idx="129">
                  <c:v>137.0</c:v>
                </c:pt>
                <c:pt idx="130">
                  <c:v>138.0</c:v>
                </c:pt>
                <c:pt idx="131">
                  <c:v>139.0</c:v>
                </c:pt>
                <c:pt idx="132">
                  <c:v>140.0</c:v>
                </c:pt>
                <c:pt idx="133">
                  <c:v>141.0</c:v>
                </c:pt>
                <c:pt idx="134">
                  <c:v>142.0</c:v>
                </c:pt>
                <c:pt idx="135">
                  <c:v>143.0</c:v>
                </c:pt>
                <c:pt idx="136">
                  <c:v>144.0</c:v>
                </c:pt>
                <c:pt idx="137">
                  <c:v>145.0</c:v>
                </c:pt>
                <c:pt idx="138">
                  <c:v>146.0</c:v>
                </c:pt>
                <c:pt idx="139">
                  <c:v>147.0</c:v>
                </c:pt>
                <c:pt idx="140">
                  <c:v>148.0</c:v>
                </c:pt>
                <c:pt idx="141">
                  <c:v>149.0</c:v>
                </c:pt>
                <c:pt idx="142">
                  <c:v>150.0</c:v>
                </c:pt>
                <c:pt idx="143">
                  <c:v>151.0</c:v>
                </c:pt>
                <c:pt idx="144">
                  <c:v>152.0</c:v>
                </c:pt>
                <c:pt idx="145">
                  <c:v>153.0</c:v>
                </c:pt>
                <c:pt idx="146">
                  <c:v>154.0</c:v>
                </c:pt>
                <c:pt idx="147">
                  <c:v>155.0</c:v>
                </c:pt>
                <c:pt idx="148">
                  <c:v>157.0</c:v>
                </c:pt>
                <c:pt idx="149">
                  <c:v>158.0</c:v>
                </c:pt>
                <c:pt idx="150">
                  <c:v>159.0</c:v>
                </c:pt>
                <c:pt idx="151">
                  <c:v>160.0</c:v>
                </c:pt>
                <c:pt idx="152">
                  <c:v>161.0</c:v>
                </c:pt>
                <c:pt idx="153">
                  <c:v>162.0</c:v>
                </c:pt>
                <c:pt idx="154">
                  <c:v>163.0</c:v>
                </c:pt>
                <c:pt idx="155">
                  <c:v>164.0</c:v>
                </c:pt>
                <c:pt idx="156">
                  <c:v>165.0</c:v>
                </c:pt>
                <c:pt idx="157">
                  <c:v>166.0</c:v>
                </c:pt>
                <c:pt idx="158">
                  <c:v>167.0</c:v>
                </c:pt>
                <c:pt idx="159">
                  <c:v>168.0</c:v>
                </c:pt>
                <c:pt idx="160">
                  <c:v>169.0</c:v>
                </c:pt>
                <c:pt idx="161">
                  <c:v>170.0</c:v>
                </c:pt>
                <c:pt idx="162">
                  <c:v>171.0</c:v>
                </c:pt>
                <c:pt idx="163">
                  <c:v>172.0</c:v>
                </c:pt>
                <c:pt idx="164">
                  <c:v>173.0</c:v>
                </c:pt>
                <c:pt idx="165">
                  <c:v>174.0</c:v>
                </c:pt>
                <c:pt idx="166">
                  <c:v>175.0</c:v>
                </c:pt>
                <c:pt idx="167">
                  <c:v>176.0</c:v>
                </c:pt>
                <c:pt idx="168">
                  <c:v>177.0</c:v>
                </c:pt>
                <c:pt idx="169">
                  <c:v>178.0</c:v>
                </c:pt>
                <c:pt idx="170">
                  <c:v>179.0</c:v>
                </c:pt>
                <c:pt idx="171">
                  <c:v>180.0</c:v>
                </c:pt>
                <c:pt idx="172">
                  <c:v>181.0</c:v>
                </c:pt>
                <c:pt idx="173">
                  <c:v>182.0</c:v>
                </c:pt>
                <c:pt idx="174">
                  <c:v>183.0</c:v>
                </c:pt>
                <c:pt idx="175">
                  <c:v>184.0</c:v>
                </c:pt>
                <c:pt idx="176">
                  <c:v>185.0</c:v>
                </c:pt>
                <c:pt idx="177">
                  <c:v>188.0</c:v>
                </c:pt>
                <c:pt idx="178">
                  <c:v>189.0</c:v>
                </c:pt>
                <c:pt idx="179">
                  <c:v>190.0</c:v>
                </c:pt>
                <c:pt idx="180">
                  <c:v>191.0</c:v>
                </c:pt>
                <c:pt idx="181">
                  <c:v>192.0</c:v>
                </c:pt>
                <c:pt idx="182">
                  <c:v>193.0</c:v>
                </c:pt>
                <c:pt idx="183">
                  <c:v>202.0</c:v>
                </c:pt>
                <c:pt idx="184">
                  <c:v>203.0</c:v>
                </c:pt>
                <c:pt idx="185">
                  <c:v>204.0</c:v>
                </c:pt>
                <c:pt idx="186">
                  <c:v>205.0</c:v>
                </c:pt>
                <c:pt idx="187">
                  <c:v>206.0</c:v>
                </c:pt>
                <c:pt idx="188">
                  <c:v>207.0</c:v>
                </c:pt>
                <c:pt idx="189">
                  <c:v>208.0</c:v>
                </c:pt>
                <c:pt idx="190">
                  <c:v>209.0</c:v>
                </c:pt>
                <c:pt idx="191">
                  <c:v>210.0</c:v>
                </c:pt>
                <c:pt idx="192">
                  <c:v>211.0</c:v>
                </c:pt>
                <c:pt idx="193">
                  <c:v>212.0</c:v>
                </c:pt>
                <c:pt idx="194">
                  <c:v>213.0</c:v>
                </c:pt>
                <c:pt idx="195">
                  <c:v>214.0</c:v>
                </c:pt>
                <c:pt idx="196">
                  <c:v>215.0</c:v>
                </c:pt>
                <c:pt idx="197">
                  <c:v>216.0</c:v>
                </c:pt>
                <c:pt idx="198">
                  <c:v>217.0</c:v>
                </c:pt>
                <c:pt idx="199">
                  <c:v>218.0</c:v>
                </c:pt>
                <c:pt idx="200">
                  <c:v>219.0</c:v>
                </c:pt>
                <c:pt idx="201">
                  <c:v>220.0</c:v>
                </c:pt>
                <c:pt idx="202">
                  <c:v>221.0</c:v>
                </c:pt>
                <c:pt idx="203">
                  <c:v>222.0</c:v>
                </c:pt>
                <c:pt idx="204">
                  <c:v>223.0</c:v>
                </c:pt>
                <c:pt idx="205">
                  <c:v>224.0</c:v>
                </c:pt>
                <c:pt idx="206">
                  <c:v>225.0</c:v>
                </c:pt>
                <c:pt idx="207">
                  <c:v>226.0</c:v>
                </c:pt>
                <c:pt idx="208">
                  <c:v>227.0</c:v>
                </c:pt>
                <c:pt idx="209">
                  <c:v>228.0</c:v>
                </c:pt>
                <c:pt idx="210">
                  <c:v>229.0</c:v>
                </c:pt>
                <c:pt idx="211">
                  <c:v>234.0</c:v>
                </c:pt>
                <c:pt idx="212">
                  <c:v>235.0</c:v>
                </c:pt>
                <c:pt idx="213">
                  <c:v>236.0</c:v>
                </c:pt>
                <c:pt idx="214">
                  <c:v>237.0</c:v>
                </c:pt>
                <c:pt idx="215">
                  <c:v>238.0</c:v>
                </c:pt>
                <c:pt idx="216">
                  <c:v>239.0</c:v>
                </c:pt>
                <c:pt idx="217">
                  <c:v>240.0</c:v>
                </c:pt>
                <c:pt idx="218">
                  <c:v>241.0</c:v>
                </c:pt>
                <c:pt idx="219">
                  <c:v>242.0</c:v>
                </c:pt>
                <c:pt idx="220">
                  <c:v>243.0</c:v>
                </c:pt>
                <c:pt idx="221">
                  <c:v>244.0</c:v>
                </c:pt>
                <c:pt idx="222">
                  <c:v>245.0</c:v>
                </c:pt>
                <c:pt idx="223">
                  <c:v>246.0</c:v>
                </c:pt>
                <c:pt idx="224">
                  <c:v>247.0</c:v>
                </c:pt>
                <c:pt idx="225">
                  <c:v>248.0</c:v>
                </c:pt>
                <c:pt idx="226">
                  <c:v>249.0</c:v>
                </c:pt>
                <c:pt idx="227">
                  <c:v>250.0</c:v>
                </c:pt>
                <c:pt idx="228">
                  <c:v>251.0</c:v>
                </c:pt>
                <c:pt idx="229">
                  <c:v>252.0</c:v>
                </c:pt>
                <c:pt idx="230">
                  <c:v>253.0</c:v>
                </c:pt>
                <c:pt idx="231">
                  <c:v>254.0</c:v>
                </c:pt>
                <c:pt idx="232">
                  <c:v>255.0</c:v>
                </c:pt>
                <c:pt idx="233">
                  <c:v>256.0</c:v>
                </c:pt>
                <c:pt idx="234">
                  <c:v>257.0</c:v>
                </c:pt>
                <c:pt idx="235">
                  <c:v>258.0</c:v>
                </c:pt>
                <c:pt idx="236">
                  <c:v>259.0</c:v>
                </c:pt>
                <c:pt idx="237">
                  <c:v>260.0</c:v>
                </c:pt>
                <c:pt idx="238">
                  <c:v>261.0</c:v>
                </c:pt>
                <c:pt idx="239">
                  <c:v>262.0</c:v>
                </c:pt>
                <c:pt idx="240">
                  <c:v>263.0</c:v>
                </c:pt>
                <c:pt idx="241">
                  <c:v>264.0</c:v>
                </c:pt>
                <c:pt idx="242">
                  <c:v>265.0</c:v>
                </c:pt>
                <c:pt idx="243">
                  <c:v>266.0</c:v>
                </c:pt>
                <c:pt idx="244">
                  <c:v>267.0</c:v>
                </c:pt>
                <c:pt idx="245">
                  <c:v>268.0</c:v>
                </c:pt>
                <c:pt idx="246">
                  <c:v>269.0</c:v>
                </c:pt>
                <c:pt idx="247">
                  <c:v>270.0</c:v>
                </c:pt>
                <c:pt idx="248">
                  <c:v>271.0</c:v>
                </c:pt>
                <c:pt idx="249">
                  <c:v>272.0</c:v>
                </c:pt>
                <c:pt idx="250">
                  <c:v>273.0</c:v>
                </c:pt>
                <c:pt idx="251">
                  <c:v>274.0</c:v>
                </c:pt>
                <c:pt idx="252">
                  <c:v>275.0</c:v>
                </c:pt>
                <c:pt idx="253">
                  <c:v>276.0</c:v>
                </c:pt>
                <c:pt idx="254">
                  <c:v>277.0</c:v>
                </c:pt>
                <c:pt idx="255">
                  <c:v>278.0</c:v>
                </c:pt>
                <c:pt idx="256">
                  <c:v>279.0</c:v>
                </c:pt>
                <c:pt idx="257">
                  <c:v>280.0</c:v>
                </c:pt>
                <c:pt idx="258">
                  <c:v>281.0</c:v>
                </c:pt>
                <c:pt idx="259">
                  <c:v>282.0</c:v>
                </c:pt>
                <c:pt idx="260">
                  <c:v>283.0</c:v>
                </c:pt>
                <c:pt idx="261">
                  <c:v>284.0</c:v>
                </c:pt>
                <c:pt idx="262">
                  <c:v>285.0</c:v>
                </c:pt>
                <c:pt idx="263">
                  <c:v>286.0</c:v>
                </c:pt>
                <c:pt idx="264">
                  <c:v>287.0</c:v>
                </c:pt>
                <c:pt idx="265">
                  <c:v>288.0</c:v>
                </c:pt>
                <c:pt idx="266">
                  <c:v>289.0</c:v>
                </c:pt>
                <c:pt idx="267">
                  <c:v>290.0</c:v>
                </c:pt>
                <c:pt idx="268">
                  <c:v>291.0</c:v>
                </c:pt>
                <c:pt idx="269">
                  <c:v>292.0</c:v>
                </c:pt>
                <c:pt idx="270">
                  <c:v>293.0</c:v>
                </c:pt>
                <c:pt idx="271">
                  <c:v>294.0</c:v>
                </c:pt>
                <c:pt idx="272">
                  <c:v>295.0</c:v>
                </c:pt>
                <c:pt idx="273">
                  <c:v>296.0</c:v>
                </c:pt>
                <c:pt idx="274">
                  <c:v>297.0</c:v>
                </c:pt>
                <c:pt idx="275">
                  <c:v>298.0</c:v>
                </c:pt>
                <c:pt idx="276">
                  <c:v>299.0</c:v>
                </c:pt>
                <c:pt idx="277">
                  <c:v>300.0</c:v>
                </c:pt>
                <c:pt idx="278">
                  <c:v>301.0</c:v>
                </c:pt>
                <c:pt idx="279">
                  <c:v>302.0</c:v>
                </c:pt>
                <c:pt idx="280">
                  <c:v>303.0</c:v>
                </c:pt>
                <c:pt idx="281">
                  <c:v>304.0</c:v>
                </c:pt>
                <c:pt idx="282">
                  <c:v>305.0</c:v>
                </c:pt>
                <c:pt idx="283">
                  <c:v>306.0</c:v>
                </c:pt>
                <c:pt idx="284">
                  <c:v>307.0</c:v>
                </c:pt>
                <c:pt idx="285">
                  <c:v>308.0</c:v>
                </c:pt>
                <c:pt idx="286">
                  <c:v>309.0</c:v>
                </c:pt>
                <c:pt idx="287">
                  <c:v>310.0</c:v>
                </c:pt>
                <c:pt idx="288">
                  <c:v>312.0</c:v>
                </c:pt>
                <c:pt idx="289">
                  <c:v>313.0</c:v>
                </c:pt>
                <c:pt idx="290">
                  <c:v>314.0</c:v>
                </c:pt>
                <c:pt idx="291">
                  <c:v>315.0</c:v>
                </c:pt>
                <c:pt idx="292">
                  <c:v>316.0</c:v>
                </c:pt>
                <c:pt idx="293">
                  <c:v>317.0</c:v>
                </c:pt>
                <c:pt idx="294">
                  <c:v>318.0</c:v>
                </c:pt>
                <c:pt idx="295">
                  <c:v>319.0</c:v>
                </c:pt>
                <c:pt idx="296">
                  <c:v>320.0</c:v>
                </c:pt>
                <c:pt idx="297">
                  <c:v>322.0</c:v>
                </c:pt>
                <c:pt idx="298">
                  <c:v>323.0</c:v>
                </c:pt>
                <c:pt idx="299">
                  <c:v>324.0</c:v>
                </c:pt>
                <c:pt idx="300">
                  <c:v>325.0</c:v>
                </c:pt>
                <c:pt idx="301">
                  <c:v>327.0</c:v>
                </c:pt>
                <c:pt idx="302">
                  <c:v>328.0</c:v>
                </c:pt>
                <c:pt idx="303">
                  <c:v>330.0</c:v>
                </c:pt>
                <c:pt idx="304">
                  <c:v>331.0</c:v>
                </c:pt>
                <c:pt idx="305">
                  <c:v>332.0</c:v>
                </c:pt>
                <c:pt idx="306">
                  <c:v>333.0</c:v>
                </c:pt>
                <c:pt idx="307">
                  <c:v>334.0</c:v>
                </c:pt>
                <c:pt idx="308">
                  <c:v>335.0</c:v>
                </c:pt>
                <c:pt idx="309">
                  <c:v>336.0</c:v>
                </c:pt>
                <c:pt idx="310">
                  <c:v>337.0</c:v>
                </c:pt>
                <c:pt idx="311">
                  <c:v>338.0</c:v>
                </c:pt>
                <c:pt idx="312">
                  <c:v>339.0</c:v>
                </c:pt>
                <c:pt idx="313">
                  <c:v>340.0</c:v>
                </c:pt>
                <c:pt idx="314">
                  <c:v>341.0</c:v>
                </c:pt>
                <c:pt idx="315">
                  <c:v>342.0</c:v>
                </c:pt>
                <c:pt idx="316">
                  <c:v>343.0</c:v>
                </c:pt>
                <c:pt idx="317">
                  <c:v>344.0</c:v>
                </c:pt>
                <c:pt idx="318">
                  <c:v>345.0</c:v>
                </c:pt>
                <c:pt idx="319">
                  <c:v>346.0</c:v>
                </c:pt>
                <c:pt idx="320">
                  <c:v>347.0</c:v>
                </c:pt>
                <c:pt idx="321">
                  <c:v>348.0</c:v>
                </c:pt>
                <c:pt idx="322">
                  <c:v>349.0</c:v>
                </c:pt>
                <c:pt idx="323">
                  <c:v>350.0</c:v>
                </c:pt>
                <c:pt idx="324">
                  <c:v>351.0</c:v>
                </c:pt>
                <c:pt idx="325">
                  <c:v>352.0</c:v>
                </c:pt>
                <c:pt idx="326">
                  <c:v>353.0</c:v>
                </c:pt>
                <c:pt idx="327">
                  <c:v>354.0</c:v>
                </c:pt>
                <c:pt idx="328">
                  <c:v>355.0</c:v>
                </c:pt>
                <c:pt idx="329">
                  <c:v>356.0</c:v>
                </c:pt>
                <c:pt idx="330">
                  <c:v>357.0</c:v>
                </c:pt>
                <c:pt idx="331">
                  <c:v>358.0</c:v>
                </c:pt>
                <c:pt idx="332">
                  <c:v>359.0</c:v>
                </c:pt>
                <c:pt idx="333">
                  <c:v>360.0</c:v>
                </c:pt>
                <c:pt idx="334">
                  <c:v>361.0</c:v>
                </c:pt>
                <c:pt idx="335">
                  <c:v>362.0</c:v>
                </c:pt>
                <c:pt idx="336">
                  <c:v>363.0</c:v>
                </c:pt>
                <c:pt idx="337">
                  <c:v>364.0</c:v>
                </c:pt>
                <c:pt idx="338">
                  <c:v>365.0</c:v>
                </c:pt>
              </c:numCache>
            </c:numRef>
          </c:xVal>
          <c:yVal>
            <c:numRef>
              <c:f>'2006'!$C$3:$C$341</c:f>
              <c:numCache>
                <c:formatCode>General</c:formatCode>
                <c:ptCount val="339"/>
                <c:pt idx="0">
                  <c:v>0.00358590432519664</c:v>
                </c:pt>
                <c:pt idx="1">
                  <c:v>0.00502136057391354</c:v>
                </c:pt>
                <c:pt idx="2">
                  <c:v>0.00537325343458446</c:v>
                </c:pt>
                <c:pt idx="3">
                  <c:v>0.00443204371825845</c:v>
                </c:pt>
                <c:pt idx="4">
                  <c:v>0.00408331751918373</c:v>
                </c:pt>
                <c:pt idx="5">
                  <c:v>0.00405190995631066</c:v>
                </c:pt>
                <c:pt idx="6">
                  <c:v>0.00351232121629785</c:v>
                </c:pt>
                <c:pt idx="7">
                  <c:v>0.00298785800678128</c:v>
                </c:pt>
                <c:pt idx="8">
                  <c:v>0.00261723920821425</c:v>
                </c:pt>
                <c:pt idx="9">
                  <c:v>0.00346746174981275</c:v>
                </c:pt>
                <c:pt idx="10">
                  <c:v>0.00309328527136875</c:v>
                </c:pt>
                <c:pt idx="11">
                  <c:v>0.00300334338902934</c:v>
                </c:pt>
                <c:pt idx="12">
                  <c:v>0.00297789139651955</c:v>
                </c:pt>
                <c:pt idx="13">
                  <c:v>0.00213893114912427</c:v>
                </c:pt>
                <c:pt idx="14">
                  <c:v>0.00192616096530891</c:v>
                </c:pt>
                <c:pt idx="15">
                  <c:v>0.00219899241207753</c:v>
                </c:pt>
                <c:pt idx="16">
                  <c:v>0.00247429587256573</c:v>
                </c:pt>
                <c:pt idx="17">
                  <c:v>0.00286918354818125</c:v>
                </c:pt>
                <c:pt idx="18">
                  <c:v>0.00269198223812453</c:v>
                </c:pt>
                <c:pt idx="19">
                  <c:v>0.00287962834026772</c:v>
                </c:pt>
                <c:pt idx="20">
                  <c:v>0.00261917905590378</c:v>
                </c:pt>
                <c:pt idx="21">
                  <c:v>0.00253802778884909</c:v>
                </c:pt>
                <c:pt idx="22">
                  <c:v>0.00260752780706469</c:v>
                </c:pt>
                <c:pt idx="23">
                  <c:v>0.00297597456364093</c:v>
                </c:pt>
                <c:pt idx="24">
                  <c:v>0.00321391834588439</c:v>
                </c:pt>
                <c:pt idx="25">
                  <c:v>0.0036906709528548</c:v>
                </c:pt>
                <c:pt idx="26">
                  <c:v>0.00371820375089759</c:v>
                </c:pt>
                <c:pt idx="27">
                  <c:v>0.0038993235253212</c:v>
                </c:pt>
                <c:pt idx="28">
                  <c:v>0.00364904829621109</c:v>
                </c:pt>
                <c:pt idx="29">
                  <c:v>0.00349328031342208</c:v>
                </c:pt>
                <c:pt idx="30">
                  <c:v>0.003616753492813</c:v>
                </c:pt>
                <c:pt idx="31">
                  <c:v>0.00411529503346045</c:v>
                </c:pt>
                <c:pt idx="32">
                  <c:v>0.00395853966649426</c:v>
                </c:pt>
                <c:pt idx="33">
                  <c:v>0.00415131144271456</c:v>
                </c:pt>
                <c:pt idx="34">
                  <c:v>0.00310857836114167</c:v>
                </c:pt>
                <c:pt idx="35">
                  <c:v>0.00383424128884008</c:v>
                </c:pt>
                <c:pt idx="36">
                  <c:v>0.0035630857549877</c:v>
                </c:pt>
                <c:pt idx="37">
                  <c:v>0.00357432065451921</c:v>
                </c:pt>
                <c:pt idx="38">
                  <c:v>0.00360184249796072</c:v>
                </c:pt>
                <c:pt idx="39">
                  <c:v>0.00379681668652553</c:v>
                </c:pt>
                <c:pt idx="40">
                  <c:v>0.00380611259720508</c:v>
                </c:pt>
                <c:pt idx="41">
                  <c:v>0.00453284608181268</c:v>
                </c:pt>
                <c:pt idx="42">
                  <c:v>0.00417723590752281</c:v>
                </c:pt>
                <c:pt idx="43">
                  <c:v>0.00285083094809313</c:v>
                </c:pt>
                <c:pt idx="44">
                  <c:v>0.0034701631666617</c:v>
                </c:pt>
                <c:pt idx="45">
                  <c:v>0.00329575934047218</c:v>
                </c:pt>
                <c:pt idx="46">
                  <c:v>0.00334942006596935</c:v>
                </c:pt>
                <c:pt idx="47">
                  <c:v>0.00476870873629098</c:v>
                </c:pt>
                <c:pt idx="48">
                  <c:v>0.00483725940873869</c:v>
                </c:pt>
                <c:pt idx="49">
                  <c:v>0.00426204374861368</c:v>
                </c:pt>
                <c:pt idx="50">
                  <c:v>0.00379413816075898</c:v>
                </c:pt>
                <c:pt idx="51">
                  <c:v>0.00400909238327663</c:v>
                </c:pt>
                <c:pt idx="52">
                  <c:v>0.00379214205966265</c:v>
                </c:pt>
                <c:pt idx="53">
                  <c:v>0.00336967414198364</c:v>
                </c:pt>
                <c:pt idx="54">
                  <c:v>0.00379644579117122</c:v>
                </c:pt>
                <c:pt idx="55">
                  <c:v>0.00381432328645326</c:v>
                </c:pt>
                <c:pt idx="56">
                  <c:v>0.0040055529908467</c:v>
                </c:pt>
                <c:pt idx="57">
                  <c:v>0.0039406085560911</c:v>
                </c:pt>
                <c:pt idx="58">
                  <c:v>0.00456525304078884</c:v>
                </c:pt>
                <c:pt idx="59">
                  <c:v>0.00442451845359072</c:v>
                </c:pt>
                <c:pt idx="60">
                  <c:v>0.00437300301530959</c:v>
                </c:pt>
                <c:pt idx="61">
                  <c:v>0.00438006988102076</c:v>
                </c:pt>
                <c:pt idx="62">
                  <c:v>0.00342004831752674</c:v>
                </c:pt>
                <c:pt idx="63">
                  <c:v>0.00389374597353973</c:v>
                </c:pt>
                <c:pt idx="64">
                  <c:v>0.00414877435251659</c:v>
                </c:pt>
                <c:pt idx="65">
                  <c:v>0.00355930143840918</c:v>
                </c:pt>
                <c:pt idx="66">
                  <c:v>0.00333985434731829</c:v>
                </c:pt>
                <c:pt idx="67">
                  <c:v>0.0033576506332785</c:v>
                </c:pt>
                <c:pt idx="68">
                  <c:v>0.00319370412402867</c:v>
                </c:pt>
                <c:pt idx="69">
                  <c:v>0.00351356602078441</c:v>
                </c:pt>
                <c:pt idx="70">
                  <c:v>0.0037734557268543</c:v>
                </c:pt>
                <c:pt idx="71">
                  <c:v>0.00364180448044938</c:v>
                </c:pt>
                <c:pt idx="72">
                  <c:v>0.00356028715067334</c:v>
                </c:pt>
                <c:pt idx="73">
                  <c:v>0.00350995810885083</c:v>
                </c:pt>
                <c:pt idx="74">
                  <c:v>0.00352950897556802</c:v>
                </c:pt>
                <c:pt idx="75">
                  <c:v>0.00350267184399967</c:v>
                </c:pt>
                <c:pt idx="76">
                  <c:v>0.00375295161774948</c:v>
                </c:pt>
                <c:pt idx="77">
                  <c:v>0.00363539555375481</c:v>
                </c:pt>
                <c:pt idx="78">
                  <c:v>0.00371705870423711</c:v>
                </c:pt>
                <c:pt idx="79">
                  <c:v>0.00384541397315731</c:v>
                </c:pt>
                <c:pt idx="80">
                  <c:v>0.00426167623048377</c:v>
                </c:pt>
                <c:pt idx="81">
                  <c:v>0.00418171630706919</c:v>
                </c:pt>
                <c:pt idx="82">
                  <c:v>0.00337162487160017</c:v>
                </c:pt>
                <c:pt idx="83">
                  <c:v>0.00392520456781657</c:v>
                </c:pt>
                <c:pt idx="84">
                  <c:v>0.00392758033889875</c:v>
                </c:pt>
                <c:pt idx="85">
                  <c:v>0.00378609382626646</c:v>
                </c:pt>
                <c:pt idx="86">
                  <c:v>0.00395564820243706</c:v>
                </c:pt>
                <c:pt idx="87">
                  <c:v>0.00328594855442362</c:v>
                </c:pt>
                <c:pt idx="88">
                  <c:v>0.0029816060390165</c:v>
                </c:pt>
                <c:pt idx="89">
                  <c:v>0.00331880534493022</c:v>
                </c:pt>
                <c:pt idx="90">
                  <c:v>0.00485073621610529</c:v>
                </c:pt>
                <c:pt idx="91">
                  <c:v>0.0049852610814228</c:v>
                </c:pt>
                <c:pt idx="92">
                  <c:v>0.00380586019550354</c:v>
                </c:pt>
                <c:pt idx="93">
                  <c:v>0.0035414496019026</c:v>
                </c:pt>
                <c:pt idx="94">
                  <c:v>0.00395665053228256</c:v>
                </c:pt>
                <c:pt idx="95">
                  <c:v>0.00402127919513928</c:v>
                </c:pt>
                <c:pt idx="96">
                  <c:v>0.00341856533910513</c:v>
                </c:pt>
                <c:pt idx="97">
                  <c:v>0.00320747230199758</c:v>
                </c:pt>
                <c:pt idx="98">
                  <c:v>0.00330781476387417</c:v>
                </c:pt>
                <c:pt idx="99">
                  <c:v>0.00371623330302556</c:v>
                </c:pt>
                <c:pt idx="100">
                  <c:v>0.00378374507455356</c:v>
                </c:pt>
                <c:pt idx="101">
                  <c:v>0.00396919385841215</c:v>
                </c:pt>
                <c:pt idx="102">
                  <c:v>0.00395006241401785</c:v>
                </c:pt>
                <c:pt idx="103">
                  <c:v>0.00387858126697562</c:v>
                </c:pt>
                <c:pt idx="104">
                  <c:v>0.00410893508083622</c:v>
                </c:pt>
                <c:pt idx="105">
                  <c:v>0.00438525641391679</c:v>
                </c:pt>
                <c:pt idx="106">
                  <c:v>0.00352120547630402</c:v>
                </c:pt>
                <c:pt idx="107">
                  <c:v>0.00356216140103481</c:v>
                </c:pt>
                <c:pt idx="108">
                  <c:v>0.00352577144546212</c:v>
                </c:pt>
                <c:pt idx="109">
                  <c:v>0.0036643488445773</c:v>
                </c:pt>
                <c:pt idx="110">
                  <c:v>0.00373978038678019</c:v>
                </c:pt>
                <c:pt idx="111">
                  <c:v>0.0040276972534916</c:v>
                </c:pt>
                <c:pt idx="112">
                  <c:v>0.00392102201163403</c:v>
                </c:pt>
                <c:pt idx="113">
                  <c:v>0.00391592659704866</c:v>
                </c:pt>
                <c:pt idx="114">
                  <c:v>0.00411298283568742</c:v>
                </c:pt>
                <c:pt idx="115">
                  <c:v>0.00401607790626593</c:v>
                </c:pt>
                <c:pt idx="116">
                  <c:v>0.00392155091878328</c:v>
                </c:pt>
                <c:pt idx="117">
                  <c:v>0.00383626463729494</c:v>
                </c:pt>
                <c:pt idx="118">
                  <c:v>0.00389914124792296</c:v>
                </c:pt>
                <c:pt idx="119">
                  <c:v>0.00355852276259665</c:v>
                </c:pt>
                <c:pt idx="120">
                  <c:v>0.00314661671791104</c:v>
                </c:pt>
                <c:pt idx="121">
                  <c:v>0.00359391044948229</c:v>
                </c:pt>
                <c:pt idx="122">
                  <c:v>0.00404669338308542</c:v>
                </c:pt>
                <c:pt idx="123">
                  <c:v>0.00392613996827689</c:v>
                </c:pt>
                <c:pt idx="124">
                  <c:v>0.00377665846728515</c:v>
                </c:pt>
                <c:pt idx="125">
                  <c:v>0.00387087320137544</c:v>
                </c:pt>
                <c:pt idx="126">
                  <c:v>0.00383774957991221</c:v>
                </c:pt>
                <c:pt idx="127">
                  <c:v>0.00326795848178627</c:v>
                </c:pt>
                <c:pt idx="128">
                  <c:v>0.00399675897885385</c:v>
                </c:pt>
                <c:pt idx="129">
                  <c:v>0.00380971047386337</c:v>
                </c:pt>
                <c:pt idx="130">
                  <c:v>0.00374642038832612</c:v>
                </c:pt>
                <c:pt idx="131">
                  <c:v>0.00404794864149091</c:v>
                </c:pt>
                <c:pt idx="132">
                  <c:v>0.00408783506794884</c:v>
                </c:pt>
                <c:pt idx="133">
                  <c:v>0.0040470858289062</c:v>
                </c:pt>
                <c:pt idx="134">
                  <c:v>0.00405282906454082</c:v>
                </c:pt>
                <c:pt idx="135">
                  <c:v>0.00325542619754039</c:v>
                </c:pt>
                <c:pt idx="136">
                  <c:v>0.00330233654688952</c:v>
                </c:pt>
                <c:pt idx="137">
                  <c:v>0.00352933649379986</c:v>
                </c:pt>
                <c:pt idx="138">
                  <c:v>0.00410262075552495</c:v>
                </c:pt>
                <c:pt idx="139">
                  <c:v>0.00426896788591401</c:v>
                </c:pt>
                <c:pt idx="140">
                  <c:v>0.00396632944059584</c:v>
                </c:pt>
                <c:pt idx="141">
                  <c:v>0.00395220767805372</c:v>
                </c:pt>
                <c:pt idx="142">
                  <c:v>0.00381857292527998</c:v>
                </c:pt>
                <c:pt idx="143">
                  <c:v>0.00413974876003642</c:v>
                </c:pt>
                <c:pt idx="144">
                  <c:v>0.00385539337335624</c:v>
                </c:pt>
                <c:pt idx="145">
                  <c:v>0.00354639933722313</c:v>
                </c:pt>
                <c:pt idx="146">
                  <c:v>0.0041195928703083</c:v>
                </c:pt>
                <c:pt idx="147">
                  <c:v>0.00410679960160224</c:v>
                </c:pt>
                <c:pt idx="148">
                  <c:v>0.00374857264345566</c:v>
                </c:pt>
                <c:pt idx="149">
                  <c:v>0.0039405451465584</c:v>
                </c:pt>
                <c:pt idx="150">
                  <c:v>0.00402735768549321</c:v>
                </c:pt>
                <c:pt idx="151">
                  <c:v>0.00407643036612496</c:v>
                </c:pt>
                <c:pt idx="152">
                  <c:v>0.00385676459823303</c:v>
                </c:pt>
                <c:pt idx="153">
                  <c:v>0.00393470418474601</c:v>
                </c:pt>
                <c:pt idx="154">
                  <c:v>0.0044312561333809</c:v>
                </c:pt>
                <c:pt idx="155">
                  <c:v>0.00397833763756278</c:v>
                </c:pt>
                <c:pt idx="156">
                  <c:v>0.00435158345624947</c:v>
                </c:pt>
                <c:pt idx="157">
                  <c:v>0.00453781124851895</c:v>
                </c:pt>
                <c:pt idx="158">
                  <c:v>0.00400161416479215</c:v>
                </c:pt>
                <c:pt idx="159">
                  <c:v>0.00399004862919583</c:v>
                </c:pt>
                <c:pt idx="160">
                  <c:v>0.00410686590350201</c:v>
                </c:pt>
                <c:pt idx="161">
                  <c:v>0.00430426699793363</c:v>
                </c:pt>
                <c:pt idx="162">
                  <c:v>0.00410563461805595</c:v>
                </c:pt>
                <c:pt idx="163">
                  <c:v>0.00433238059924477</c:v>
                </c:pt>
                <c:pt idx="164">
                  <c:v>0.00459660108221479</c:v>
                </c:pt>
                <c:pt idx="165">
                  <c:v>0.00442751406351424</c:v>
                </c:pt>
                <c:pt idx="166">
                  <c:v>0.0042789318293295</c:v>
                </c:pt>
                <c:pt idx="167">
                  <c:v>0.00449572942923119</c:v>
                </c:pt>
                <c:pt idx="168">
                  <c:v>0.00458492219578119</c:v>
                </c:pt>
                <c:pt idx="169">
                  <c:v>0.00470631497042381</c:v>
                </c:pt>
                <c:pt idx="170">
                  <c:v>0.00460834922905001</c:v>
                </c:pt>
                <c:pt idx="171">
                  <c:v>0.00430082591821567</c:v>
                </c:pt>
                <c:pt idx="172">
                  <c:v>0.00453177292828896</c:v>
                </c:pt>
                <c:pt idx="173">
                  <c:v>0.00446994397983967</c:v>
                </c:pt>
                <c:pt idx="174">
                  <c:v>0.00431256092482209</c:v>
                </c:pt>
                <c:pt idx="175">
                  <c:v>0.00437919907821561</c:v>
                </c:pt>
                <c:pt idx="176">
                  <c:v>0.00420385155893338</c:v>
                </c:pt>
                <c:pt idx="177">
                  <c:v>0.00434056692697535</c:v>
                </c:pt>
                <c:pt idx="178">
                  <c:v>0.00465793404849881</c:v>
                </c:pt>
                <c:pt idx="179">
                  <c:v>0.00454017173149148</c:v>
                </c:pt>
                <c:pt idx="180">
                  <c:v>0.00471011815441465</c:v>
                </c:pt>
                <c:pt idx="181">
                  <c:v>0.00485720876162685</c:v>
                </c:pt>
                <c:pt idx="182">
                  <c:v>0.00474664472852543</c:v>
                </c:pt>
                <c:pt idx="183">
                  <c:v>0.00497061098338265</c:v>
                </c:pt>
                <c:pt idx="184">
                  <c:v>0.00485609687554045</c:v>
                </c:pt>
                <c:pt idx="185">
                  <c:v>0.00474124245824448</c:v>
                </c:pt>
                <c:pt idx="186">
                  <c:v>0.00487510408548895</c:v>
                </c:pt>
                <c:pt idx="187">
                  <c:v>0.00485097563798641</c:v>
                </c:pt>
                <c:pt idx="188">
                  <c:v>0.00475954268066249</c:v>
                </c:pt>
                <c:pt idx="189">
                  <c:v>0.00526243518752558</c:v>
                </c:pt>
                <c:pt idx="190">
                  <c:v>0.00569928194701901</c:v>
                </c:pt>
                <c:pt idx="191">
                  <c:v>0.00545621585478478</c:v>
                </c:pt>
                <c:pt idx="192">
                  <c:v>0.00509608402399573</c:v>
                </c:pt>
                <c:pt idx="193">
                  <c:v>0.00584611521720021</c:v>
                </c:pt>
                <c:pt idx="194">
                  <c:v>0.00573566553742131</c:v>
                </c:pt>
                <c:pt idx="195">
                  <c:v>0.00509355302539045</c:v>
                </c:pt>
                <c:pt idx="196">
                  <c:v>0.00549099275126206</c:v>
                </c:pt>
                <c:pt idx="197">
                  <c:v>0.00547887247773157</c:v>
                </c:pt>
                <c:pt idx="198">
                  <c:v>0.00557809321407846</c:v>
                </c:pt>
                <c:pt idx="199">
                  <c:v>0.00498399321593522</c:v>
                </c:pt>
                <c:pt idx="200">
                  <c:v>0.0050266662642455</c:v>
                </c:pt>
                <c:pt idx="201">
                  <c:v>0.00565858475427759</c:v>
                </c:pt>
                <c:pt idx="202">
                  <c:v>0.00568918800037817</c:v>
                </c:pt>
                <c:pt idx="203">
                  <c:v>0.00580392031932881</c:v>
                </c:pt>
                <c:pt idx="204">
                  <c:v>0.00606087642701318</c:v>
                </c:pt>
                <c:pt idx="205">
                  <c:v>0.00516856095887665</c:v>
                </c:pt>
                <c:pt idx="206">
                  <c:v>0.00600670630907566</c:v>
                </c:pt>
                <c:pt idx="207">
                  <c:v>0.00526537700291932</c:v>
                </c:pt>
                <c:pt idx="208">
                  <c:v>0.00598567129723191</c:v>
                </c:pt>
                <c:pt idx="209">
                  <c:v>0.00570250019951484</c:v>
                </c:pt>
                <c:pt idx="210">
                  <c:v>0.00483443660907241</c:v>
                </c:pt>
                <c:pt idx="211">
                  <c:v>0.00484599149042287</c:v>
                </c:pt>
                <c:pt idx="212">
                  <c:v>0.00539841603457334</c:v>
                </c:pt>
                <c:pt idx="213">
                  <c:v>0.00541906488032959</c:v>
                </c:pt>
                <c:pt idx="214">
                  <c:v>0.00544782041919683</c:v>
                </c:pt>
                <c:pt idx="215">
                  <c:v>0.00545620779571521</c:v>
                </c:pt>
                <c:pt idx="216">
                  <c:v>0.00541098668499687</c:v>
                </c:pt>
                <c:pt idx="217">
                  <c:v>0.00541127523868597</c:v>
                </c:pt>
                <c:pt idx="218">
                  <c:v>0.0058920390873756</c:v>
                </c:pt>
                <c:pt idx="219">
                  <c:v>0.00597859418786629</c:v>
                </c:pt>
                <c:pt idx="220">
                  <c:v>0.00595921644679014</c:v>
                </c:pt>
                <c:pt idx="221">
                  <c:v>0.00625744784295665</c:v>
                </c:pt>
                <c:pt idx="222">
                  <c:v>0.00610883554944105</c:v>
                </c:pt>
                <c:pt idx="223">
                  <c:v>0.00610108373053122</c:v>
                </c:pt>
                <c:pt idx="224">
                  <c:v>0.00630943791149513</c:v>
                </c:pt>
                <c:pt idx="225">
                  <c:v>0.00626342945372539</c:v>
                </c:pt>
                <c:pt idx="226">
                  <c:v>0.00640694952879604</c:v>
                </c:pt>
                <c:pt idx="227">
                  <c:v>0.00638577971026624</c:v>
                </c:pt>
                <c:pt idx="228">
                  <c:v>0.00666720975647525</c:v>
                </c:pt>
                <c:pt idx="229">
                  <c:v>0.00635534210549006</c:v>
                </c:pt>
                <c:pt idx="230">
                  <c:v>0.00632145428656814</c:v>
                </c:pt>
                <c:pt idx="231">
                  <c:v>0.00633408991342452</c:v>
                </c:pt>
                <c:pt idx="232">
                  <c:v>0.00658226753643065</c:v>
                </c:pt>
                <c:pt idx="233">
                  <c:v>0.00653238308546866</c:v>
                </c:pt>
                <c:pt idx="234">
                  <c:v>0.00587187897002835</c:v>
                </c:pt>
                <c:pt idx="235">
                  <c:v>0.00560115632693041</c:v>
                </c:pt>
                <c:pt idx="236">
                  <c:v>0.00549369805967608</c:v>
                </c:pt>
                <c:pt idx="237">
                  <c:v>0.00549060984945321</c:v>
                </c:pt>
                <c:pt idx="238">
                  <c:v>0.00513310369682934</c:v>
                </c:pt>
                <c:pt idx="239">
                  <c:v>0.00497244904315136</c:v>
                </c:pt>
                <c:pt idx="240">
                  <c:v>0.00507003218440287</c:v>
                </c:pt>
                <c:pt idx="241">
                  <c:v>0.00532612382427298</c:v>
                </c:pt>
                <c:pt idx="242">
                  <c:v>0.004880746763256</c:v>
                </c:pt>
                <c:pt idx="243">
                  <c:v>0.00511793823553384</c:v>
                </c:pt>
                <c:pt idx="244">
                  <c:v>0.00548324577555329</c:v>
                </c:pt>
                <c:pt idx="245">
                  <c:v>0.00529442130546476</c:v>
                </c:pt>
                <c:pt idx="246">
                  <c:v>0.00528137056732807</c:v>
                </c:pt>
                <c:pt idx="247">
                  <c:v>0.00533097557477433</c:v>
                </c:pt>
                <c:pt idx="248">
                  <c:v>0.00538492702306341</c:v>
                </c:pt>
                <c:pt idx="249">
                  <c:v>0.00546786423482714</c:v>
                </c:pt>
                <c:pt idx="250">
                  <c:v>0.00526041377637212</c:v>
                </c:pt>
                <c:pt idx="251">
                  <c:v>0.00548388458453396</c:v>
                </c:pt>
                <c:pt idx="252">
                  <c:v>0.005430220792545</c:v>
                </c:pt>
                <c:pt idx="253">
                  <c:v>0.00548822248531259</c:v>
                </c:pt>
                <c:pt idx="254">
                  <c:v>0.00521481433211025</c:v>
                </c:pt>
                <c:pt idx="255">
                  <c:v>0.00590986450834688</c:v>
                </c:pt>
                <c:pt idx="256">
                  <c:v>0.00509452530049876</c:v>
                </c:pt>
                <c:pt idx="257">
                  <c:v>0.00547615979913096</c:v>
                </c:pt>
                <c:pt idx="258">
                  <c:v>0.00541323691940608</c:v>
                </c:pt>
                <c:pt idx="259">
                  <c:v>0.00567930200050545</c:v>
                </c:pt>
                <c:pt idx="260">
                  <c:v>0.00512657661155131</c:v>
                </c:pt>
                <c:pt idx="261">
                  <c:v>0.00491190740871532</c:v>
                </c:pt>
                <c:pt idx="262">
                  <c:v>0.0054696663654184</c:v>
                </c:pt>
                <c:pt idx="263">
                  <c:v>0.00554319875906777</c:v>
                </c:pt>
                <c:pt idx="264">
                  <c:v>0.0055925837812816</c:v>
                </c:pt>
                <c:pt idx="265">
                  <c:v>0.00551389407553877</c:v>
                </c:pt>
                <c:pt idx="266">
                  <c:v>0.00531177522060984</c:v>
                </c:pt>
                <c:pt idx="267">
                  <c:v>0.00537847608442903</c:v>
                </c:pt>
                <c:pt idx="268">
                  <c:v>0.00559196510348814</c:v>
                </c:pt>
                <c:pt idx="269">
                  <c:v>0.00551046341832982</c:v>
                </c:pt>
                <c:pt idx="270">
                  <c:v>0.00550159251731346</c:v>
                </c:pt>
                <c:pt idx="271">
                  <c:v>0.00566525493523806</c:v>
                </c:pt>
                <c:pt idx="272">
                  <c:v>0.00542472691049412</c:v>
                </c:pt>
                <c:pt idx="273">
                  <c:v>0.00539756441608485</c:v>
                </c:pt>
                <c:pt idx="274">
                  <c:v>0.00536441253555008</c:v>
                </c:pt>
                <c:pt idx="275">
                  <c:v>0.00546599364637584</c:v>
                </c:pt>
                <c:pt idx="276">
                  <c:v>0.00545298109444644</c:v>
                </c:pt>
                <c:pt idx="277">
                  <c:v>0.00538046933717225</c:v>
                </c:pt>
                <c:pt idx="278">
                  <c:v>0.00532569053745015</c:v>
                </c:pt>
                <c:pt idx="279">
                  <c:v>0.00528555317614665</c:v>
                </c:pt>
                <c:pt idx="280">
                  <c:v>0.00513296532288711</c:v>
                </c:pt>
                <c:pt idx="281">
                  <c:v>0.00573505123064047</c:v>
                </c:pt>
                <c:pt idx="282">
                  <c:v>0.00551708988856341</c:v>
                </c:pt>
                <c:pt idx="283">
                  <c:v>0.00538250912181818</c:v>
                </c:pt>
                <c:pt idx="284">
                  <c:v>0.00593358212309101</c:v>
                </c:pt>
                <c:pt idx="285">
                  <c:v>0.00533405505559319</c:v>
                </c:pt>
                <c:pt idx="286">
                  <c:v>0.00545870392858801</c:v>
                </c:pt>
                <c:pt idx="287">
                  <c:v>0.0050919330252091</c:v>
                </c:pt>
                <c:pt idx="288">
                  <c:v>0.00532604983124152</c:v>
                </c:pt>
                <c:pt idx="289">
                  <c:v>0.00474558683976141</c:v>
                </c:pt>
                <c:pt idx="290">
                  <c:v>0.00485822919923191</c:v>
                </c:pt>
                <c:pt idx="291">
                  <c:v>0.00496120397367541</c:v>
                </c:pt>
                <c:pt idx="292">
                  <c:v>0.0049423033763328</c:v>
                </c:pt>
                <c:pt idx="293">
                  <c:v>0.00490259435249595</c:v>
                </c:pt>
                <c:pt idx="294">
                  <c:v>0.00491476622489521</c:v>
                </c:pt>
                <c:pt idx="295">
                  <c:v>0.00544702725493193</c:v>
                </c:pt>
                <c:pt idx="296">
                  <c:v>0.00586447796553462</c:v>
                </c:pt>
                <c:pt idx="297">
                  <c:v>0.00530180033188231</c:v>
                </c:pt>
                <c:pt idx="298">
                  <c:v>0.00750913149569473</c:v>
                </c:pt>
                <c:pt idx="299">
                  <c:v>0.00984835423584409</c:v>
                </c:pt>
                <c:pt idx="300">
                  <c:v>0.0106239908687916</c:v>
                </c:pt>
                <c:pt idx="301">
                  <c:v>0.00896159196529577</c:v>
                </c:pt>
                <c:pt idx="302">
                  <c:v>0.00875874005762936</c:v>
                </c:pt>
                <c:pt idx="303">
                  <c:v>0.0086900049233682</c:v>
                </c:pt>
                <c:pt idx="304">
                  <c:v>0.00820470646518211</c:v>
                </c:pt>
                <c:pt idx="305">
                  <c:v>0.0083942584563998</c:v>
                </c:pt>
                <c:pt idx="306">
                  <c:v>0.00843922505590307</c:v>
                </c:pt>
                <c:pt idx="307">
                  <c:v>0.00790319834538</c:v>
                </c:pt>
                <c:pt idx="308">
                  <c:v>0.00775761138881093</c:v>
                </c:pt>
                <c:pt idx="309">
                  <c:v>0.00876206711223606</c:v>
                </c:pt>
                <c:pt idx="310">
                  <c:v>0.0102877895164049</c:v>
                </c:pt>
                <c:pt idx="311">
                  <c:v>0.0102466913532536</c:v>
                </c:pt>
                <c:pt idx="312">
                  <c:v>0.0100333011825106</c:v>
                </c:pt>
                <c:pt idx="313">
                  <c:v>0.00955022743973189</c:v>
                </c:pt>
                <c:pt idx="314">
                  <c:v>0.00946728696206824</c:v>
                </c:pt>
                <c:pt idx="315">
                  <c:v>0.00913362054057843</c:v>
                </c:pt>
                <c:pt idx="316">
                  <c:v>0.00944171236337288</c:v>
                </c:pt>
                <c:pt idx="317">
                  <c:v>0.00828612628863559</c:v>
                </c:pt>
                <c:pt idx="318">
                  <c:v>0.00720537422315856</c:v>
                </c:pt>
                <c:pt idx="319">
                  <c:v>0.00719508683525899</c:v>
                </c:pt>
                <c:pt idx="320">
                  <c:v>0.00730206624066447</c:v>
                </c:pt>
                <c:pt idx="321">
                  <c:v>0.00770501101986222</c:v>
                </c:pt>
                <c:pt idx="322">
                  <c:v>0.00743333136851038</c:v>
                </c:pt>
                <c:pt idx="323">
                  <c:v>0.00677398333765936</c:v>
                </c:pt>
                <c:pt idx="324">
                  <c:v>0.00614853857285955</c:v>
                </c:pt>
                <c:pt idx="325">
                  <c:v>0.00608801166101197</c:v>
                </c:pt>
                <c:pt idx="326">
                  <c:v>0.00574793036229562</c:v>
                </c:pt>
                <c:pt idx="327">
                  <c:v>0.00598585429764037</c:v>
                </c:pt>
                <c:pt idx="328">
                  <c:v>0.00608902285322966</c:v>
                </c:pt>
                <c:pt idx="329">
                  <c:v>0.00618480095394652</c:v>
                </c:pt>
                <c:pt idx="330">
                  <c:v>0.0060829228131909</c:v>
                </c:pt>
                <c:pt idx="331">
                  <c:v>0.00631573326276636</c:v>
                </c:pt>
                <c:pt idx="332">
                  <c:v>0.00791984961155969</c:v>
                </c:pt>
                <c:pt idx="333">
                  <c:v>0.00781899794213534</c:v>
                </c:pt>
                <c:pt idx="334">
                  <c:v>0.00684970040573396</c:v>
                </c:pt>
                <c:pt idx="335">
                  <c:v>0.00636231434589605</c:v>
                </c:pt>
                <c:pt idx="336">
                  <c:v>0.00648507924890174</c:v>
                </c:pt>
                <c:pt idx="337">
                  <c:v>0.00672217015442321</c:v>
                </c:pt>
                <c:pt idx="338">
                  <c:v>0.00709847341068752</c:v>
                </c:pt>
              </c:numCache>
            </c:numRef>
          </c:yVal>
          <c:smooth val="0"/>
          <c:extLst xmlns:c16r2="http://schemas.microsoft.com/office/drawing/2015/06/chart">
            <c:ext xmlns:c16="http://schemas.microsoft.com/office/drawing/2014/chart" uri="{C3380CC4-5D6E-409C-BE32-E72D297353CC}">
              <c16:uniqueId val="{00000002-D39F-41D9-97B7-A1BDF2389960}"/>
            </c:ext>
          </c:extLst>
        </c:ser>
        <c:dLbls>
          <c:showLegendKey val="0"/>
          <c:showVal val="0"/>
          <c:showCatName val="0"/>
          <c:showSerName val="0"/>
          <c:showPercent val="0"/>
          <c:showBubbleSize val="0"/>
        </c:dLbls>
        <c:axId val="-192107136"/>
        <c:axId val="-192099600"/>
      </c:scatterChart>
      <c:valAx>
        <c:axId val="-192107136"/>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 of days after startup</a:t>
                </a:r>
              </a:p>
            </c:rich>
          </c:tx>
          <c:layout/>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92099600"/>
        <c:crosses val="autoZero"/>
        <c:crossBetween val="midCat"/>
      </c:valAx>
      <c:valAx>
        <c:axId val="-192099600"/>
        <c:scaling>
          <c:orientation val="minMax"/>
          <c:min val="0.0"/>
        </c:scaling>
        <c:delete val="0"/>
        <c:axPos val="l"/>
        <c:majorGridlines/>
        <c:title>
          <c:tx>
            <c:rich>
              <a:bodyPr rot="0" vert="horz"/>
              <a:lstStyle/>
              <a:p>
                <a:pPr algn="ctr">
                  <a:defRPr sz="1000" b="1" i="0" u="none" strike="noStrike" baseline="0">
                    <a:solidFill>
                      <a:srgbClr val="000000"/>
                    </a:solidFill>
                    <a:latin typeface="Calibri"/>
                    <a:ea typeface="Calibri"/>
                    <a:cs typeface="Calibri"/>
                  </a:defRPr>
                </a:pPr>
                <a:r>
                  <a:rPr lang="en-US"/>
                  <a:t>R-factor (m^2.dC/W)</a:t>
                </a:r>
              </a:p>
            </c:rich>
          </c:tx>
          <c:layout/>
          <c:overlay val="0"/>
        </c:title>
        <c:numFmt formatCode="General" sourceLinked="1"/>
        <c:majorTickMark val="out"/>
        <c:minorTickMark val="none"/>
        <c:tickLblPos val="nextTo"/>
        <c:crossAx val="-192107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DUTY </a:t>
            </a:r>
            <a:endParaRPr lang="en-GB"/>
          </a:p>
        </c:rich>
      </c:tx>
      <c:layout/>
      <c:overlay val="0"/>
    </c:title>
    <c:autoTitleDeleted val="0"/>
    <c:plotArea>
      <c:layout/>
      <c:scatterChart>
        <c:scatterStyle val="lineMarker"/>
        <c:varyColors val="0"/>
        <c:ser>
          <c:idx val="0"/>
          <c:order val="0"/>
          <c:tx>
            <c:v>2015 -…</c:v>
          </c:tx>
          <c:marker>
            <c:symbol val="none"/>
          </c:marker>
          <c:xVal>
            <c:numRef>
              <c:f>'2015'!$A$3:$A$368</c:f>
              <c:numCache>
                <c:formatCode>0.00</c:formatCode>
                <c:ptCount val="366"/>
                <c:pt idx="0">
                  <c:v>0.0</c:v>
                </c:pt>
                <c:pt idx="1">
                  <c:v>1.0</c:v>
                </c:pt>
                <c:pt idx="2">
                  <c:v>2.0</c:v>
                </c:pt>
                <c:pt idx="3">
                  <c:v>3.0</c:v>
                </c:pt>
                <c:pt idx="4">
                  <c:v>4.0</c:v>
                </c:pt>
                <c:pt idx="5">
                  <c:v>5.0</c:v>
                </c:pt>
                <c:pt idx="6">
                  <c:v>6.0</c:v>
                </c:pt>
                <c:pt idx="7">
                  <c:v>7.0</c:v>
                </c:pt>
                <c:pt idx="8">
                  <c:v>8.0</c:v>
                </c:pt>
                <c:pt idx="9">
                  <c:v>9.0</c:v>
                </c:pt>
                <c:pt idx="10">
                  <c:v>10.0</c:v>
                </c:pt>
                <c:pt idx="11">
                  <c:v>11.0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67.0</c:v>
                </c:pt>
                <c:pt idx="65">
                  <c:v>68.0</c:v>
                </c:pt>
                <c:pt idx="66">
                  <c:v>69.0</c:v>
                </c:pt>
                <c:pt idx="67">
                  <c:v>70.0</c:v>
                </c:pt>
                <c:pt idx="68">
                  <c:v>71.0</c:v>
                </c:pt>
                <c:pt idx="69">
                  <c:v>72.0</c:v>
                </c:pt>
                <c:pt idx="70">
                  <c:v>73.0</c:v>
                </c:pt>
                <c:pt idx="71">
                  <c:v>74.0</c:v>
                </c:pt>
                <c:pt idx="72">
                  <c:v>75.0</c:v>
                </c:pt>
                <c:pt idx="73">
                  <c:v>76.0</c:v>
                </c:pt>
                <c:pt idx="74">
                  <c:v>79.0</c:v>
                </c:pt>
                <c:pt idx="75">
                  <c:v>80.0</c:v>
                </c:pt>
                <c:pt idx="76">
                  <c:v>81.0</c:v>
                </c:pt>
                <c:pt idx="77">
                  <c:v>82.0</c:v>
                </c:pt>
                <c:pt idx="78">
                  <c:v>83.0</c:v>
                </c:pt>
                <c:pt idx="79">
                  <c:v>84.0</c:v>
                </c:pt>
                <c:pt idx="80">
                  <c:v>85.0</c:v>
                </c:pt>
                <c:pt idx="81">
                  <c:v>86.0</c:v>
                </c:pt>
                <c:pt idx="82">
                  <c:v>87.0</c:v>
                </c:pt>
                <c:pt idx="83">
                  <c:v>88.0</c:v>
                </c:pt>
                <c:pt idx="84">
                  <c:v>89.0</c:v>
                </c:pt>
                <c:pt idx="85">
                  <c:v>90.0</c:v>
                </c:pt>
                <c:pt idx="86">
                  <c:v>91.0</c:v>
                </c:pt>
                <c:pt idx="87">
                  <c:v>92.0</c:v>
                </c:pt>
                <c:pt idx="88">
                  <c:v>93.0</c:v>
                </c:pt>
                <c:pt idx="89">
                  <c:v>94.0</c:v>
                </c:pt>
                <c:pt idx="90">
                  <c:v>95.0</c:v>
                </c:pt>
                <c:pt idx="91">
                  <c:v>96.0</c:v>
                </c:pt>
                <c:pt idx="92">
                  <c:v>97.0</c:v>
                </c:pt>
                <c:pt idx="93">
                  <c:v>98.0</c:v>
                </c:pt>
                <c:pt idx="94">
                  <c:v>99.0</c:v>
                </c:pt>
                <c:pt idx="95">
                  <c:v>100.0</c:v>
                </c:pt>
                <c:pt idx="96">
                  <c:v>101.0</c:v>
                </c:pt>
                <c:pt idx="97">
                  <c:v>102.0</c:v>
                </c:pt>
                <c:pt idx="98">
                  <c:v>103.0</c:v>
                </c:pt>
                <c:pt idx="99">
                  <c:v>104.0</c:v>
                </c:pt>
                <c:pt idx="100">
                  <c:v>105.0</c:v>
                </c:pt>
                <c:pt idx="101">
                  <c:v>106.0</c:v>
                </c:pt>
                <c:pt idx="102">
                  <c:v>107.0</c:v>
                </c:pt>
                <c:pt idx="103">
                  <c:v>108.0</c:v>
                </c:pt>
                <c:pt idx="104">
                  <c:v>109.0</c:v>
                </c:pt>
                <c:pt idx="105">
                  <c:v>110.0</c:v>
                </c:pt>
                <c:pt idx="106">
                  <c:v>111.0</c:v>
                </c:pt>
                <c:pt idx="107">
                  <c:v>112.0</c:v>
                </c:pt>
                <c:pt idx="108">
                  <c:v>113.0</c:v>
                </c:pt>
                <c:pt idx="109">
                  <c:v>114.0</c:v>
                </c:pt>
                <c:pt idx="110">
                  <c:v>115.0</c:v>
                </c:pt>
                <c:pt idx="111">
                  <c:v>116.0</c:v>
                </c:pt>
                <c:pt idx="112">
                  <c:v>117.0</c:v>
                </c:pt>
                <c:pt idx="113">
                  <c:v>122.0</c:v>
                </c:pt>
                <c:pt idx="114">
                  <c:v>123.0</c:v>
                </c:pt>
                <c:pt idx="115">
                  <c:v>124.0</c:v>
                </c:pt>
                <c:pt idx="116">
                  <c:v>125.0</c:v>
                </c:pt>
                <c:pt idx="117">
                  <c:v>126.0</c:v>
                </c:pt>
                <c:pt idx="118">
                  <c:v>127.0</c:v>
                </c:pt>
                <c:pt idx="119">
                  <c:v>128.0</c:v>
                </c:pt>
                <c:pt idx="120">
                  <c:v>129.0</c:v>
                </c:pt>
                <c:pt idx="121">
                  <c:v>130.0</c:v>
                </c:pt>
                <c:pt idx="122">
                  <c:v>131.0</c:v>
                </c:pt>
                <c:pt idx="123">
                  <c:v>135.0</c:v>
                </c:pt>
                <c:pt idx="124">
                  <c:v>136.0</c:v>
                </c:pt>
                <c:pt idx="125">
                  <c:v>137.0</c:v>
                </c:pt>
                <c:pt idx="126">
                  <c:v>138.0</c:v>
                </c:pt>
                <c:pt idx="127">
                  <c:v>139.0</c:v>
                </c:pt>
                <c:pt idx="128">
                  <c:v>140.0</c:v>
                </c:pt>
                <c:pt idx="129">
                  <c:v>141.0</c:v>
                </c:pt>
                <c:pt idx="130">
                  <c:v>142.0</c:v>
                </c:pt>
                <c:pt idx="131">
                  <c:v>143.0</c:v>
                </c:pt>
                <c:pt idx="132">
                  <c:v>144.0</c:v>
                </c:pt>
                <c:pt idx="133">
                  <c:v>145.0</c:v>
                </c:pt>
                <c:pt idx="134">
                  <c:v>146.0</c:v>
                </c:pt>
                <c:pt idx="135">
                  <c:v>147.0</c:v>
                </c:pt>
                <c:pt idx="136">
                  <c:v>148.0</c:v>
                </c:pt>
                <c:pt idx="137">
                  <c:v>149.0</c:v>
                </c:pt>
                <c:pt idx="138">
                  <c:v>150.0</c:v>
                </c:pt>
                <c:pt idx="139">
                  <c:v>151.0</c:v>
                </c:pt>
                <c:pt idx="140">
                  <c:v>152.0</c:v>
                </c:pt>
                <c:pt idx="141">
                  <c:v>153.0</c:v>
                </c:pt>
                <c:pt idx="142">
                  <c:v>154.0</c:v>
                </c:pt>
                <c:pt idx="143">
                  <c:v>155.0</c:v>
                </c:pt>
                <c:pt idx="144">
                  <c:v>156.0</c:v>
                </c:pt>
                <c:pt idx="145">
                  <c:v>157.0</c:v>
                </c:pt>
                <c:pt idx="146">
                  <c:v>158.0</c:v>
                </c:pt>
                <c:pt idx="147">
                  <c:v>159.0</c:v>
                </c:pt>
                <c:pt idx="148">
                  <c:v>160.0</c:v>
                </c:pt>
                <c:pt idx="149">
                  <c:v>161.0</c:v>
                </c:pt>
                <c:pt idx="150">
                  <c:v>162.0</c:v>
                </c:pt>
                <c:pt idx="151">
                  <c:v>163.0</c:v>
                </c:pt>
                <c:pt idx="152">
                  <c:v>164.0</c:v>
                </c:pt>
                <c:pt idx="153">
                  <c:v>165.0</c:v>
                </c:pt>
              </c:numCache>
            </c:numRef>
          </c:xVal>
          <c:yVal>
            <c:numRef>
              <c:f>'2015'!$E$3:$E$368</c:f>
              <c:numCache>
                <c:formatCode>General</c:formatCode>
                <c:ptCount val="366"/>
                <c:pt idx="0">
                  <c:v>10.22339838685455</c:v>
                </c:pt>
                <c:pt idx="1">
                  <c:v>9.460679556573486</c:v>
                </c:pt>
                <c:pt idx="2">
                  <c:v>9.74525239178467</c:v>
                </c:pt>
                <c:pt idx="3">
                  <c:v>10.55917971003113</c:v>
                </c:pt>
                <c:pt idx="4">
                  <c:v>10.57280825319672</c:v>
                </c:pt>
                <c:pt idx="5">
                  <c:v>12.19854219849243</c:v>
                </c:pt>
                <c:pt idx="6">
                  <c:v>13.64170889053802</c:v>
                </c:pt>
                <c:pt idx="7">
                  <c:v>13.36704416607056</c:v>
                </c:pt>
                <c:pt idx="8">
                  <c:v>13.0638680508316</c:v>
                </c:pt>
                <c:pt idx="9">
                  <c:v>12.840616393396</c:v>
                </c:pt>
                <c:pt idx="10">
                  <c:v>12.43822502051239</c:v>
                </c:pt>
                <c:pt idx="11">
                  <c:v>12.24713475741119</c:v>
                </c:pt>
                <c:pt idx="12">
                  <c:v>10.96819139565582</c:v>
                </c:pt>
                <c:pt idx="13">
                  <c:v>10.60380924823608</c:v>
                </c:pt>
                <c:pt idx="14">
                  <c:v>9.940577329769897</c:v>
                </c:pt>
                <c:pt idx="15">
                  <c:v>10.6921728720108</c:v>
                </c:pt>
                <c:pt idx="16">
                  <c:v>11.20257975615234</c:v>
                </c:pt>
                <c:pt idx="17">
                  <c:v>11.55551777295227</c:v>
                </c:pt>
                <c:pt idx="18">
                  <c:v>11.72150629638977</c:v>
                </c:pt>
                <c:pt idx="19">
                  <c:v>11.68503197288361</c:v>
                </c:pt>
                <c:pt idx="20">
                  <c:v>11.66346285535126</c:v>
                </c:pt>
                <c:pt idx="21">
                  <c:v>11.70130886472931</c:v>
                </c:pt>
                <c:pt idx="22">
                  <c:v>11.58103314242248</c:v>
                </c:pt>
                <c:pt idx="23">
                  <c:v>11.96587096065216</c:v>
                </c:pt>
                <c:pt idx="24">
                  <c:v>11.6702072570343</c:v>
                </c:pt>
                <c:pt idx="25">
                  <c:v>11.27974630927277</c:v>
                </c:pt>
                <c:pt idx="26">
                  <c:v>10.84464687995911</c:v>
                </c:pt>
                <c:pt idx="27">
                  <c:v>11.34233744234619</c:v>
                </c:pt>
                <c:pt idx="28">
                  <c:v>11.51177697987213</c:v>
                </c:pt>
                <c:pt idx="29">
                  <c:v>10.66719857504425</c:v>
                </c:pt>
                <c:pt idx="30">
                  <c:v>10.74602970865631</c:v>
                </c:pt>
                <c:pt idx="31">
                  <c:v>10.69736448504181</c:v>
                </c:pt>
                <c:pt idx="32">
                  <c:v>10.72738506564789</c:v>
                </c:pt>
                <c:pt idx="33">
                  <c:v>10.98653308277893</c:v>
                </c:pt>
                <c:pt idx="34">
                  <c:v>10.62544096919861</c:v>
                </c:pt>
                <c:pt idx="35">
                  <c:v>11.20498439862213</c:v>
                </c:pt>
                <c:pt idx="36">
                  <c:v>11.4654124323166</c:v>
                </c:pt>
                <c:pt idx="37">
                  <c:v>11.19972235673218</c:v>
                </c:pt>
                <c:pt idx="38">
                  <c:v>11.39069859215699</c:v>
                </c:pt>
                <c:pt idx="39">
                  <c:v>10.3529092330307</c:v>
                </c:pt>
                <c:pt idx="40">
                  <c:v>10.34734535317383</c:v>
                </c:pt>
                <c:pt idx="41">
                  <c:v>10.12181873180237</c:v>
                </c:pt>
                <c:pt idx="42">
                  <c:v>10.45792760506897</c:v>
                </c:pt>
                <c:pt idx="43">
                  <c:v>10.82160993557282</c:v>
                </c:pt>
                <c:pt idx="44">
                  <c:v>10.99469165123291</c:v>
                </c:pt>
                <c:pt idx="45">
                  <c:v>10.66198907531891</c:v>
                </c:pt>
                <c:pt idx="46">
                  <c:v>10.58212945678253</c:v>
                </c:pt>
                <c:pt idx="47">
                  <c:v>10.73960391371612</c:v>
                </c:pt>
                <c:pt idx="48">
                  <c:v>10.01918711553955</c:v>
                </c:pt>
                <c:pt idx="49">
                  <c:v>10.09393672908783</c:v>
                </c:pt>
                <c:pt idx="50">
                  <c:v>10.12735019202576</c:v>
                </c:pt>
                <c:pt idx="51">
                  <c:v>9.90223384670563</c:v>
                </c:pt>
                <c:pt idx="52">
                  <c:v>8.719367745657347</c:v>
                </c:pt>
                <c:pt idx="53">
                  <c:v>8.693608111017608</c:v>
                </c:pt>
                <c:pt idx="54">
                  <c:v>8.347364189572906</c:v>
                </c:pt>
                <c:pt idx="55">
                  <c:v>7.764598360372926</c:v>
                </c:pt>
                <c:pt idx="56">
                  <c:v>9.489679477684022</c:v>
                </c:pt>
                <c:pt idx="57">
                  <c:v>9.40664161714783</c:v>
                </c:pt>
                <c:pt idx="58">
                  <c:v>9.034474844977568</c:v>
                </c:pt>
                <c:pt idx="59">
                  <c:v>8.6618653771225</c:v>
                </c:pt>
                <c:pt idx="60">
                  <c:v>9.971690116648867</c:v>
                </c:pt>
                <c:pt idx="61">
                  <c:v>9.818514055947876</c:v>
                </c:pt>
                <c:pt idx="62">
                  <c:v>9.398120843133544</c:v>
                </c:pt>
                <c:pt idx="63">
                  <c:v>9.170369564154052</c:v>
                </c:pt>
                <c:pt idx="64">
                  <c:v>10.62472661934357</c:v>
                </c:pt>
                <c:pt idx="65">
                  <c:v>10.86386613302307</c:v>
                </c:pt>
                <c:pt idx="66">
                  <c:v>10.73860002299652</c:v>
                </c:pt>
                <c:pt idx="67">
                  <c:v>10.659617970401</c:v>
                </c:pt>
                <c:pt idx="68">
                  <c:v>10.74937340257873</c:v>
                </c:pt>
                <c:pt idx="69">
                  <c:v>10.82096713249512</c:v>
                </c:pt>
                <c:pt idx="70">
                  <c:v>10.03493411406555</c:v>
                </c:pt>
                <c:pt idx="71">
                  <c:v>9.129800305563355</c:v>
                </c:pt>
                <c:pt idx="72">
                  <c:v>9.025718749140933</c:v>
                </c:pt>
                <c:pt idx="73">
                  <c:v>9.240243935577393</c:v>
                </c:pt>
                <c:pt idx="74">
                  <c:v>10.66179902919159</c:v>
                </c:pt>
                <c:pt idx="75">
                  <c:v>10.29518887040863</c:v>
                </c:pt>
                <c:pt idx="76">
                  <c:v>10.50659841827545</c:v>
                </c:pt>
                <c:pt idx="77">
                  <c:v>9.846540270135502</c:v>
                </c:pt>
                <c:pt idx="78">
                  <c:v>10.35589183931122</c:v>
                </c:pt>
                <c:pt idx="79">
                  <c:v>9.563357007490538</c:v>
                </c:pt>
                <c:pt idx="80">
                  <c:v>8.42326637698746</c:v>
                </c:pt>
                <c:pt idx="81">
                  <c:v>9.625884419215395</c:v>
                </c:pt>
                <c:pt idx="82">
                  <c:v>10.08779712125702</c:v>
                </c:pt>
                <c:pt idx="83">
                  <c:v>9.98985070099182</c:v>
                </c:pt>
                <c:pt idx="84">
                  <c:v>9.653113557586673</c:v>
                </c:pt>
                <c:pt idx="85">
                  <c:v>10.73633847408142</c:v>
                </c:pt>
                <c:pt idx="86">
                  <c:v>10.61566589074402</c:v>
                </c:pt>
                <c:pt idx="87">
                  <c:v>10.24246336717987</c:v>
                </c:pt>
                <c:pt idx="88">
                  <c:v>10.04498979003754</c:v>
                </c:pt>
                <c:pt idx="89">
                  <c:v>10.02330776274719</c:v>
                </c:pt>
                <c:pt idx="90">
                  <c:v>10.05537078026276</c:v>
                </c:pt>
                <c:pt idx="91">
                  <c:v>9.876707298051455</c:v>
                </c:pt>
                <c:pt idx="92">
                  <c:v>9.92967986124573</c:v>
                </c:pt>
                <c:pt idx="93">
                  <c:v>9.89964251186371</c:v>
                </c:pt>
                <c:pt idx="94">
                  <c:v>10.00059836845093</c:v>
                </c:pt>
                <c:pt idx="95">
                  <c:v>9.693917579040528</c:v>
                </c:pt>
                <c:pt idx="96">
                  <c:v>9.52233722778626</c:v>
                </c:pt>
                <c:pt idx="97">
                  <c:v>9.959839063732914</c:v>
                </c:pt>
                <c:pt idx="98">
                  <c:v>9.691632553839113</c:v>
                </c:pt>
                <c:pt idx="99">
                  <c:v>10.97964446962281</c:v>
                </c:pt>
                <c:pt idx="100">
                  <c:v>10.91709693536682</c:v>
                </c:pt>
                <c:pt idx="101">
                  <c:v>10.59381952944947</c:v>
                </c:pt>
                <c:pt idx="102">
                  <c:v>10.79136241753235</c:v>
                </c:pt>
                <c:pt idx="103">
                  <c:v>10.61540429783936</c:v>
                </c:pt>
                <c:pt idx="104">
                  <c:v>10.46551044554902</c:v>
                </c:pt>
                <c:pt idx="105">
                  <c:v>11.02935047526398</c:v>
                </c:pt>
                <c:pt idx="106">
                  <c:v>10.02334465405426</c:v>
                </c:pt>
                <c:pt idx="107">
                  <c:v>10.5317124550415</c:v>
                </c:pt>
                <c:pt idx="108">
                  <c:v>10.60730721489716</c:v>
                </c:pt>
                <c:pt idx="109">
                  <c:v>10.88808918882752</c:v>
                </c:pt>
                <c:pt idx="110">
                  <c:v>10.12365882548218</c:v>
                </c:pt>
                <c:pt idx="111">
                  <c:v>10.20454916477966</c:v>
                </c:pt>
                <c:pt idx="112">
                  <c:v>9.768025507429504</c:v>
                </c:pt>
                <c:pt idx="113">
                  <c:v>11.66618498664551</c:v>
                </c:pt>
                <c:pt idx="114">
                  <c:v>11.72215804281464</c:v>
                </c:pt>
                <c:pt idx="115">
                  <c:v>13.34134322214661</c:v>
                </c:pt>
                <c:pt idx="116">
                  <c:v>11.74055786169433</c:v>
                </c:pt>
                <c:pt idx="117">
                  <c:v>9.910385707649233</c:v>
                </c:pt>
                <c:pt idx="118">
                  <c:v>10.75162265439148</c:v>
                </c:pt>
                <c:pt idx="119">
                  <c:v>10.8095833694687</c:v>
                </c:pt>
                <c:pt idx="120">
                  <c:v>10.85785732164459</c:v>
                </c:pt>
                <c:pt idx="121">
                  <c:v>10.94868595548248</c:v>
                </c:pt>
                <c:pt idx="122">
                  <c:v>11.0508458101822</c:v>
                </c:pt>
                <c:pt idx="123">
                  <c:v>10.39659860186463</c:v>
                </c:pt>
                <c:pt idx="124">
                  <c:v>10.27216645896149</c:v>
                </c:pt>
                <c:pt idx="125">
                  <c:v>10.2257896143036</c:v>
                </c:pt>
                <c:pt idx="126">
                  <c:v>10.2257896143036</c:v>
                </c:pt>
                <c:pt idx="127">
                  <c:v>10.26847844617309</c:v>
                </c:pt>
                <c:pt idx="128">
                  <c:v>10.35413447159272</c:v>
                </c:pt>
                <c:pt idx="129">
                  <c:v>10.33824326159363</c:v>
                </c:pt>
                <c:pt idx="130">
                  <c:v>9.87232505793915</c:v>
                </c:pt>
                <c:pt idx="131">
                  <c:v>11.88999672119751</c:v>
                </c:pt>
                <c:pt idx="132">
                  <c:v>12.98722021184693</c:v>
                </c:pt>
                <c:pt idx="133">
                  <c:v>11.21290485045777</c:v>
                </c:pt>
                <c:pt idx="134">
                  <c:v>12.55831069669189</c:v>
                </c:pt>
                <c:pt idx="135">
                  <c:v>12.5275411107605</c:v>
                </c:pt>
                <c:pt idx="136">
                  <c:v>12.86321846752625</c:v>
                </c:pt>
                <c:pt idx="137">
                  <c:v>12.74320880979767</c:v>
                </c:pt>
                <c:pt idx="138">
                  <c:v>12.49881172590179</c:v>
                </c:pt>
                <c:pt idx="139">
                  <c:v>12.55919161638794</c:v>
                </c:pt>
                <c:pt idx="140">
                  <c:v>12.50810609944611</c:v>
                </c:pt>
                <c:pt idx="141">
                  <c:v>12.69847418726349</c:v>
                </c:pt>
                <c:pt idx="142">
                  <c:v>12.42855390846863</c:v>
                </c:pt>
                <c:pt idx="143">
                  <c:v>11.97581708062134</c:v>
                </c:pt>
                <c:pt idx="144">
                  <c:v>9.250512575003817</c:v>
                </c:pt>
                <c:pt idx="145">
                  <c:v>10.02941271510773</c:v>
                </c:pt>
                <c:pt idx="146">
                  <c:v>10.90525817955322</c:v>
                </c:pt>
                <c:pt idx="147">
                  <c:v>10.98568681855317</c:v>
                </c:pt>
                <c:pt idx="148">
                  <c:v>11.13163330098725</c:v>
                </c:pt>
                <c:pt idx="149">
                  <c:v>10.52747554432068</c:v>
                </c:pt>
                <c:pt idx="150">
                  <c:v>9.632553920365907</c:v>
                </c:pt>
                <c:pt idx="151">
                  <c:v>9.178518071342468</c:v>
                </c:pt>
                <c:pt idx="152">
                  <c:v>9.398281823382568</c:v>
                </c:pt>
                <c:pt idx="153">
                  <c:v>9.438275353999328</c:v>
                </c:pt>
              </c:numCache>
            </c:numRef>
          </c:yVal>
          <c:smooth val="0"/>
          <c:extLst xmlns:c16r2="http://schemas.microsoft.com/office/drawing/2015/06/chart">
            <c:ext xmlns:c16="http://schemas.microsoft.com/office/drawing/2014/chart" uri="{C3380CC4-5D6E-409C-BE32-E72D297353CC}">
              <c16:uniqueId val="{00000000-D0AC-4A1A-94B3-F24289EA89CA}"/>
            </c:ext>
          </c:extLst>
        </c:ser>
        <c:ser>
          <c:idx val="1"/>
          <c:order val="1"/>
          <c:tx>
            <c:v>2011-2015</c:v>
          </c:tx>
          <c:marker>
            <c:symbol val="none"/>
          </c:marker>
          <c:xVal>
            <c:numRef>
              <c:f>'2011'!$A$3:$A$292</c:f>
              <c:numCache>
                <c:formatCode>0.00</c:formatCode>
                <c:ptCount val="290"/>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123.0</c:v>
                </c:pt>
                <c:pt idx="122">
                  <c:v>124.0</c:v>
                </c:pt>
                <c:pt idx="123">
                  <c:v>126.0</c:v>
                </c:pt>
                <c:pt idx="124">
                  <c:v>127.0</c:v>
                </c:pt>
                <c:pt idx="125">
                  <c:v>128.0</c:v>
                </c:pt>
                <c:pt idx="126">
                  <c:v>129.0</c:v>
                </c:pt>
                <c:pt idx="127">
                  <c:v>130.0</c:v>
                </c:pt>
                <c:pt idx="128">
                  <c:v>131.0</c:v>
                </c:pt>
                <c:pt idx="129">
                  <c:v>132.0</c:v>
                </c:pt>
                <c:pt idx="130">
                  <c:v>133.0</c:v>
                </c:pt>
                <c:pt idx="131">
                  <c:v>134.0</c:v>
                </c:pt>
                <c:pt idx="132">
                  <c:v>135.0</c:v>
                </c:pt>
                <c:pt idx="133">
                  <c:v>136.0</c:v>
                </c:pt>
                <c:pt idx="134">
                  <c:v>137.0</c:v>
                </c:pt>
                <c:pt idx="135">
                  <c:v>138.0</c:v>
                </c:pt>
                <c:pt idx="136">
                  <c:v>139.0</c:v>
                </c:pt>
                <c:pt idx="137">
                  <c:v>140.0</c:v>
                </c:pt>
                <c:pt idx="138">
                  <c:v>141.0</c:v>
                </c:pt>
                <c:pt idx="139">
                  <c:v>142.0</c:v>
                </c:pt>
                <c:pt idx="140">
                  <c:v>148.0</c:v>
                </c:pt>
                <c:pt idx="141">
                  <c:v>149.0</c:v>
                </c:pt>
                <c:pt idx="142">
                  <c:v>150.0</c:v>
                </c:pt>
                <c:pt idx="143">
                  <c:v>151.0</c:v>
                </c:pt>
                <c:pt idx="144">
                  <c:v>156.0</c:v>
                </c:pt>
                <c:pt idx="145">
                  <c:v>157.0</c:v>
                </c:pt>
                <c:pt idx="146">
                  <c:v>158.0</c:v>
                </c:pt>
                <c:pt idx="147">
                  <c:v>160.0</c:v>
                </c:pt>
                <c:pt idx="148">
                  <c:v>161.0</c:v>
                </c:pt>
                <c:pt idx="149">
                  <c:v>162.0</c:v>
                </c:pt>
                <c:pt idx="150">
                  <c:v>163.0</c:v>
                </c:pt>
                <c:pt idx="151">
                  <c:v>164.0</c:v>
                </c:pt>
                <c:pt idx="152">
                  <c:v>165.0</c:v>
                </c:pt>
                <c:pt idx="153">
                  <c:v>166.0</c:v>
                </c:pt>
                <c:pt idx="154">
                  <c:v>167.0</c:v>
                </c:pt>
                <c:pt idx="155">
                  <c:v>169.0</c:v>
                </c:pt>
                <c:pt idx="156">
                  <c:v>170.0</c:v>
                </c:pt>
                <c:pt idx="157">
                  <c:v>171.0</c:v>
                </c:pt>
                <c:pt idx="158">
                  <c:v>172.0</c:v>
                </c:pt>
                <c:pt idx="159">
                  <c:v>173.0</c:v>
                </c:pt>
                <c:pt idx="160">
                  <c:v>174.0</c:v>
                </c:pt>
                <c:pt idx="161">
                  <c:v>175.0</c:v>
                </c:pt>
                <c:pt idx="162">
                  <c:v>176.0</c:v>
                </c:pt>
                <c:pt idx="163">
                  <c:v>177.0</c:v>
                </c:pt>
                <c:pt idx="164">
                  <c:v>178.0</c:v>
                </c:pt>
                <c:pt idx="165">
                  <c:v>179.0</c:v>
                </c:pt>
                <c:pt idx="166">
                  <c:v>180.0</c:v>
                </c:pt>
                <c:pt idx="167">
                  <c:v>181.0</c:v>
                </c:pt>
                <c:pt idx="168">
                  <c:v>182.0</c:v>
                </c:pt>
                <c:pt idx="169">
                  <c:v>183.0</c:v>
                </c:pt>
                <c:pt idx="170">
                  <c:v>184.0</c:v>
                </c:pt>
                <c:pt idx="171">
                  <c:v>185.0</c:v>
                </c:pt>
                <c:pt idx="172">
                  <c:v>186.0</c:v>
                </c:pt>
                <c:pt idx="173">
                  <c:v>187.0</c:v>
                </c:pt>
                <c:pt idx="174">
                  <c:v>188.0</c:v>
                </c:pt>
                <c:pt idx="175">
                  <c:v>194.0</c:v>
                </c:pt>
                <c:pt idx="176">
                  <c:v>196.0</c:v>
                </c:pt>
                <c:pt idx="177">
                  <c:v>197.0</c:v>
                </c:pt>
                <c:pt idx="178">
                  <c:v>199.0</c:v>
                </c:pt>
                <c:pt idx="179">
                  <c:v>200.0</c:v>
                </c:pt>
                <c:pt idx="180">
                  <c:v>211.0</c:v>
                </c:pt>
                <c:pt idx="181">
                  <c:v>212.0</c:v>
                </c:pt>
                <c:pt idx="182">
                  <c:v>213.0</c:v>
                </c:pt>
                <c:pt idx="183">
                  <c:v>214.0</c:v>
                </c:pt>
                <c:pt idx="184">
                  <c:v>215.0</c:v>
                </c:pt>
                <c:pt idx="185">
                  <c:v>216.0</c:v>
                </c:pt>
                <c:pt idx="186">
                  <c:v>217.0</c:v>
                </c:pt>
                <c:pt idx="187">
                  <c:v>219.0</c:v>
                </c:pt>
                <c:pt idx="188">
                  <c:v>220.0</c:v>
                </c:pt>
                <c:pt idx="189">
                  <c:v>221.0</c:v>
                </c:pt>
                <c:pt idx="190">
                  <c:v>222.0</c:v>
                </c:pt>
                <c:pt idx="191">
                  <c:v>225.0</c:v>
                </c:pt>
                <c:pt idx="192">
                  <c:v>226.0</c:v>
                </c:pt>
                <c:pt idx="193">
                  <c:v>227.0</c:v>
                </c:pt>
                <c:pt idx="194">
                  <c:v>228.0</c:v>
                </c:pt>
                <c:pt idx="195">
                  <c:v>229.0</c:v>
                </c:pt>
                <c:pt idx="196">
                  <c:v>230.0</c:v>
                </c:pt>
                <c:pt idx="197">
                  <c:v>231.0</c:v>
                </c:pt>
                <c:pt idx="198">
                  <c:v>232.0</c:v>
                </c:pt>
                <c:pt idx="199">
                  <c:v>233.0</c:v>
                </c:pt>
                <c:pt idx="200">
                  <c:v>234.0</c:v>
                </c:pt>
                <c:pt idx="201">
                  <c:v>236.0</c:v>
                </c:pt>
                <c:pt idx="202">
                  <c:v>237.0</c:v>
                </c:pt>
                <c:pt idx="203">
                  <c:v>238.0</c:v>
                </c:pt>
                <c:pt idx="204">
                  <c:v>244.0</c:v>
                </c:pt>
                <c:pt idx="205">
                  <c:v>248.0</c:v>
                </c:pt>
                <c:pt idx="206">
                  <c:v>258.0</c:v>
                </c:pt>
                <c:pt idx="207">
                  <c:v>259.0</c:v>
                </c:pt>
                <c:pt idx="208">
                  <c:v>260.0</c:v>
                </c:pt>
                <c:pt idx="209">
                  <c:v>261.0</c:v>
                </c:pt>
                <c:pt idx="210">
                  <c:v>262.0</c:v>
                </c:pt>
                <c:pt idx="211">
                  <c:v>263.0</c:v>
                </c:pt>
                <c:pt idx="212">
                  <c:v>268.0</c:v>
                </c:pt>
                <c:pt idx="213">
                  <c:v>269.0</c:v>
                </c:pt>
                <c:pt idx="214">
                  <c:v>270.0</c:v>
                </c:pt>
                <c:pt idx="215">
                  <c:v>271.0</c:v>
                </c:pt>
                <c:pt idx="216">
                  <c:v>272.0</c:v>
                </c:pt>
                <c:pt idx="217">
                  <c:v>273.0</c:v>
                </c:pt>
                <c:pt idx="218">
                  <c:v>274.0</c:v>
                </c:pt>
                <c:pt idx="219">
                  <c:v>275.0</c:v>
                </c:pt>
                <c:pt idx="220">
                  <c:v>276.0</c:v>
                </c:pt>
                <c:pt idx="221">
                  <c:v>277.0</c:v>
                </c:pt>
                <c:pt idx="222">
                  <c:v>278.0</c:v>
                </c:pt>
                <c:pt idx="223">
                  <c:v>279.0</c:v>
                </c:pt>
                <c:pt idx="224">
                  <c:v>280.0</c:v>
                </c:pt>
                <c:pt idx="225">
                  <c:v>287.0</c:v>
                </c:pt>
                <c:pt idx="226">
                  <c:v>288.0</c:v>
                </c:pt>
                <c:pt idx="227">
                  <c:v>289.0</c:v>
                </c:pt>
                <c:pt idx="228">
                  <c:v>290.0</c:v>
                </c:pt>
                <c:pt idx="229">
                  <c:v>291.0</c:v>
                </c:pt>
                <c:pt idx="230">
                  <c:v>292.0</c:v>
                </c:pt>
                <c:pt idx="231">
                  <c:v>293.0</c:v>
                </c:pt>
                <c:pt idx="232">
                  <c:v>294.0</c:v>
                </c:pt>
                <c:pt idx="233">
                  <c:v>295.0</c:v>
                </c:pt>
                <c:pt idx="234">
                  <c:v>296.0</c:v>
                </c:pt>
                <c:pt idx="235">
                  <c:v>297.0</c:v>
                </c:pt>
                <c:pt idx="236">
                  <c:v>298.0</c:v>
                </c:pt>
                <c:pt idx="237">
                  <c:v>299.0</c:v>
                </c:pt>
                <c:pt idx="238">
                  <c:v>300.0</c:v>
                </c:pt>
                <c:pt idx="239">
                  <c:v>301.0</c:v>
                </c:pt>
                <c:pt idx="240">
                  <c:v>302.0</c:v>
                </c:pt>
                <c:pt idx="241">
                  <c:v>303.0</c:v>
                </c:pt>
                <c:pt idx="242">
                  <c:v>305.0</c:v>
                </c:pt>
                <c:pt idx="243">
                  <c:v>306.0</c:v>
                </c:pt>
                <c:pt idx="244">
                  <c:v>307.0</c:v>
                </c:pt>
                <c:pt idx="245">
                  <c:v>308.0</c:v>
                </c:pt>
                <c:pt idx="246">
                  <c:v>311.0</c:v>
                </c:pt>
                <c:pt idx="247">
                  <c:v>312.0</c:v>
                </c:pt>
                <c:pt idx="248">
                  <c:v>313.0</c:v>
                </c:pt>
                <c:pt idx="249">
                  <c:v>314.0</c:v>
                </c:pt>
                <c:pt idx="250">
                  <c:v>315.0</c:v>
                </c:pt>
                <c:pt idx="251">
                  <c:v>316.0</c:v>
                </c:pt>
                <c:pt idx="252">
                  <c:v>317.0</c:v>
                </c:pt>
                <c:pt idx="253">
                  <c:v>319.0</c:v>
                </c:pt>
                <c:pt idx="254">
                  <c:v>320.0</c:v>
                </c:pt>
                <c:pt idx="255">
                  <c:v>321.0</c:v>
                </c:pt>
                <c:pt idx="256">
                  <c:v>322.0</c:v>
                </c:pt>
                <c:pt idx="257">
                  <c:v>323.0</c:v>
                </c:pt>
                <c:pt idx="258">
                  <c:v>324.0</c:v>
                </c:pt>
                <c:pt idx="259">
                  <c:v>325.0</c:v>
                </c:pt>
                <c:pt idx="260">
                  <c:v>326.0</c:v>
                </c:pt>
                <c:pt idx="261">
                  <c:v>327.0</c:v>
                </c:pt>
                <c:pt idx="262">
                  <c:v>328.0</c:v>
                </c:pt>
                <c:pt idx="263">
                  <c:v>329.0</c:v>
                </c:pt>
                <c:pt idx="264">
                  <c:v>330.0</c:v>
                </c:pt>
                <c:pt idx="265">
                  <c:v>337.0</c:v>
                </c:pt>
                <c:pt idx="266">
                  <c:v>338.0</c:v>
                </c:pt>
                <c:pt idx="267">
                  <c:v>339.0</c:v>
                </c:pt>
                <c:pt idx="268">
                  <c:v>340.0</c:v>
                </c:pt>
                <c:pt idx="269">
                  <c:v>345.0</c:v>
                </c:pt>
                <c:pt idx="270">
                  <c:v>346.0</c:v>
                </c:pt>
                <c:pt idx="271">
                  <c:v>347.0</c:v>
                </c:pt>
                <c:pt idx="272">
                  <c:v>348.0</c:v>
                </c:pt>
                <c:pt idx="273">
                  <c:v>349.0</c:v>
                </c:pt>
                <c:pt idx="274">
                  <c:v>350.0</c:v>
                </c:pt>
                <c:pt idx="275">
                  <c:v>351.0</c:v>
                </c:pt>
                <c:pt idx="276">
                  <c:v>352.0</c:v>
                </c:pt>
                <c:pt idx="277">
                  <c:v>353.0</c:v>
                </c:pt>
                <c:pt idx="278">
                  <c:v>354.0</c:v>
                </c:pt>
                <c:pt idx="279">
                  <c:v>355.0</c:v>
                </c:pt>
                <c:pt idx="280">
                  <c:v>356.0</c:v>
                </c:pt>
                <c:pt idx="281">
                  <c:v>357.0</c:v>
                </c:pt>
                <c:pt idx="282">
                  <c:v>358.0</c:v>
                </c:pt>
                <c:pt idx="283">
                  <c:v>359.0</c:v>
                </c:pt>
                <c:pt idx="284">
                  <c:v>360.0</c:v>
                </c:pt>
                <c:pt idx="285">
                  <c:v>361.0</c:v>
                </c:pt>
                <c:pt idx="286">
                  <c:v>362.0</c:v>
                </c:pt>
                <c:pt idx="287">
                  <c:v>363.0</c:v>
                </c:pt>
                <c:pt idx="288">
                  <c:v>364.0</c:v>
                </c:pt>
                <c:pt idx="289">
                  <c:v>365.0</c:v>
                </c:pt>
              </c:numCache>
            </c:numRef>
          </c:xVal>
          <c:yVal>
            <c:numRef>
              <c:f>'2011'!$F$3:$F$292</c:f>
              <c:numCache>
                <c:formatCode>General</c:formatCode>
                <c:ptCount val="290"/>
                <c:pt idx="0">
                  <c:v>6.824613445875549</c:v>
                </c:pt>
                <c:pt idx="1">
                  <c:v>7.109210875291443</c:v>
                </c:pt>
                <c:pt idx="2">
                  <c:v>8.019939306406405</c:v>
                </c:pt>
                <c:pt idx="3">
                  <c:v>8.257489699086</c:v>
                </c:pt>
                <c:pt idx="4">
                  <c:v>8.269415652534485</c:v>
                </c:pt>
                <c:pt idx="5">
                  <c:v>9.115169548555757</c:v>
                </c:pt>
                <c:pt idx="6">
                  <c:v>9.593356347647096</c:v>
                </c:pt>
                <c:pt idx="7">
                  <c:v>9.10931892263031</c:v>
                </c:pt>
                <c:pt idx="8">
                  <c:v>8.329310925395965</c:v>
                </c:pt>
                <c:pt idx="9">
                  <c:v>7.352922675210571</c:v>
                </c:pt>
                <c:pt idx="10">
                  <c:v>7.174739338950348</c:v>
                </c:pt>
                <c:pt idx="11">
                  <c:v>6.847650949221038</c:v>
                </c:pt>
                <c:pt idx="12">
                  <c:v>7.572620470065308</c:v>
                </c:pt>
                <c:pt idx="13">
                  <c:v>9.349315320760347</c:v>
                </c:pt>
                <c:pt idx="14">
                  <c:v>9.299474046993257</c:v>
                </c:pt>
                <c:pt idx="15">
                  <c:v>9.572152789430237</c:v>
                </c:pt>
                <c:pt idx="16">
                  <c:v>9.38115531355591</c:v>
                </c:pt>
                <c:pt idx="17">
                  <c:v>8.929165255197144</c:v>
                </c:pt>
                <c:pt idx="18">
                  <c:v>9.05583994240265</c:v>
                </c:pt>
                <c:pt idx="19">
                  <c:v>8.287535991815185</c:v>
                </c:pt>
                <c:pt idx="20">
                  <c:v>8.218724760786436</c:v>
                </c:pt>
                <c:pt idx="21">
                  <c:v>8.550545299086</c:v>
                </c:pt>
                <c:pt idx="22">
                  <c:v>8.742452201575471</c:v>
                </c:pt>
                <c:pt idx="23">
                  <c:v>8.672347538962556</c:v>
                </c:pt>
                <c:pt idx="24">
                  <c:v>8.93370400388489</c:v>
                </c:pt>
                <c:pt idx="25">
                  <c:v>9.378634407572938</c:v>
                </c:pt>
                <c:pt idx="26">
                  <c:v>10.28709066954804</c:v>
                </c:pt>
                <c:pt idx="27">
                  <c:v>11.5045541091156</c:v>
                </c:pt>
                <c:pt idx="28">
                  <c:v>11.52007528812561</c:v>
                </c:pt>
                <c:pt idx="29">
                  <c:v>10.83701485106964</c:v>
                </c:pt>
                <c:pt idx="30">
                  <c:v>11.13043936414032</c:v>
                </c:pt>
                <c:pt idx="31">
                  <c:v>10.21461937369079</c:v>
                </c:pt>
                <c:pt idx="32">
                  <c:v>9.437491693203735</c:v>
                </c:pt>
                <c:pt idx="33">
                  <c:v>10.2306156680191</c:v>
                </c:pt>
                <c:pt idx="34">
                  <c:v>9.536558267701721</c:v>
                </c:pt>
                <c:pt idx="35">
                  <c:v>9.08300368254776</c:v>
                </c:pt>
                <c:pt idx="36">
                  <c:v>8.735577003440095</c:v>
                </c:pt>
                <c:pt idx="37">
                  <c:v>8.676430176944735</c:v>
                </c:pt>
                <c:pt idx="38">
                  <c:v>8.832869441443634</c:v>
                </c:pt>
                <c:pt idx="39">
                  <c:v>8.489433731009675</c:v>
                </c:pt>
                <c:pt idx="40">
                  <c:v>8.547232906878662</c:v>
                </c:pt>
                <c:pt idx="41">
                  <c:v>8.082179413103485</c:v>
                </c:pt>
                <c:pt idx="42">
                  <c:v>8.2995379637146</c:v>
                </c:pt>
                <c:pt idx="43">
                  <c:v>9.130777925200652</c:v>
                </c:pt>
                <c:pt idx="44">
                  <c:v>9.132833218171693</c:v>
                </c:pt>
                <c:pt idx="45">
                  <c:v>9.348220319691466</c:v>
                </c:pt>
                <c:pt idx="46">
                  <c:v>9.39383139024811</c:v>
                </c:pt>
                <c:pt idx="47">
                  <c:v>9.563272045692445</c:v>
                </c:pt>
                <c:pt idx="48">
                  <c:v>8.963834699452975</c:v>
                </c:pt>
                <c:pt idx="49">
                  <c:v>9.271166676329043</c:v>
                </c:pt>
                <c:pt idx="50">
                  <c:v>9.606171046220398</c:v>
                </c:pt>
                <c:pt idx="51">
                  <c:v>9.577185658049014</c:v>
                </c:pt>
                <c:pt idx="52">
                  <c:v>9.39905765874939</c:v>
                </c:pt>
                <c:pt idx="53">
                  <c:v>8.838729569675447</c:v>
                </c:pt>
                <c:pt idx="54">
                  <c:v>9.099624893259432</c:v>
                </c:pt>
                <c:pt idx="55">
                  <c:v>8.837663634484863</c:v>
                </c:pt>
                <c:pt idx="56">
                  <c:v>8.741288448525237</c:v>
                </c:pt>
                <c:pt idx="57">
                  <c:v>7.99866755516739</c:v>
                </c:pt>
                <c:pt idx="58">
                  <c:v>8.357373471931456</c:v>
                </c:pt>
                <c:pt idx="59">
                  <c:v>8.139173128768157</c:v>
                </c:pt>
                <c:pt idx="60">
                  <c:v>8.409489150675204</c:v>
                </c:pt>
                <c:pt idx="61">
                  <c:v>8.6725314365387</c:v>
                </c:pt>
                <c:pt idx="62">
                  <c:v>8.8332702151886</c:v>
                </c:pt>
                <c:pt idx="63">
                  <c:v>8.830952770353698</c:v>
                </c:pt>
                <c:pt idx="64">
                  <c:v>8.368851140103148</c:v>
                </c:pt>
                <c:pt idx="65">
                  <c:v>8.426472566947174</c:v>
                </c:pt>
                <c:pt idx="66">
                  <c:v>8.224867722372434</c:v>
                </c:pt>
                <c:pt idx="67">
                  <c:v>7.961010473998261</c:v>
                </c:pt>
                <c:pt idx="68">
                  <c:v>8.143364763793944</c:v>
                </c:pt>
                <c:pt idx="69">
                  <c:v>8.187706438011934</c:v>
                </c:pt>
                <c:pt idx="70">
                  <c:v>8.059747821528627</c:v>
                </c:pt>
                <c:pt idx="71">
                  <c:v>8.231567966278838</c:v>
                </c:pt>
                <c:pt idx="72">
                  <c:v>8.38485246506424</c:v>
                </c:pt>
                <c:pt idx="73">
                  <c:v>8.217547592715455</c:v>
                </c:pt>
                <c:pt idx="74">
                  <c:v>8.179861445668031</c:v>
                </c:pt>
                <c:pt idx="75">
                  <c:v>8.457979420060731</c:v>
                </c:pt>
                <c:pt idx="76">
                  <c:v>8.489068171694182</c:v>
                </c:pt>
                <c:pt idx="77">
                  <c:v>8.434763608731078</c:v>
                </c:pt>
                <c:pt idx="78">
                  <c:v>8.129981044757079</c:v>
                </c:pt>
                <c:pt idx="79">
                  <c:v>7.817422799379731</c:v>
                </c:pt>
                <c:pt idx="80">
                  <c:v>8.098975578044127</c:v>
                </c:pt>
                <c:pt idx="81">
                  <c:v>8.185941803823853</c:v>
                </c:pt>
                <c:pt idx="82">
                  <c:v>7.351786311161041</c:v>
                </c:pt>
                <c:pt idx="83">
                  <c:v>8.539718818379977</c:v>
                </c:pt>
                <c:pt idx="84">
                  <c:v>8.128954236710358</c:v>
                </c:pt>
                <c:pt idx="85">
                  <c:v>7.529218406259156</c:v>
                </c:pt>
                <c:pt idx="86">
                  <c:v>7.577389509942628</c:v>
                </c:pt>
                <c:pt idx="87">
                  <c:v>7.739338994215394</c:v>
                </c:pt>
                <c:pt idx="88">
                  <c:v>7.481469875729372</c:v>
                </c:pt>
                <c:pt idx="89">
                  <c:v>7.523959159165192</c:v>
                </c:pt>
                <c:pt idx="90">
                  <c:v>7.987377697286225</c:v>
                </c:pt>
                <c:pt idx="91">
                  <c:v>8.135837260274505</c:v>
                </c:pt>
                <c:pt idx="92">
                  <c:v>7.775193990930178</c:v>
                </c:pt>
                <c:pt idx="93">
                  <c:v>7.157430608425139</c:v>
                </c:pt>
                <c:pt idx="94">
                  <c:v>6.992444857788849</c:v>
                </c:pt>
                <c:pt idx="95">
                  <c:v>6.241802899939728</c:v>
                </c:pt>
                <c:pt idx="96">
                  <c:v>6.767520235473634</c:v>
                </c:pt>
                <c:pt idx="97">
                  <c:v>6.192663119966127</c:v>
                </c:pt>
                <c:pt idx="98">
                  <c:v>5.573864545026399</c:v>
                </c:pt>
                <c:pt idx="99">
                  <c:v>5.459749112040712</c:v>
                </c:pt>
                <c:pt idx="100">
                  <c:v>5.702370382564547</c:v>
                </c:pt>
                <c:pt idx="101">
                  <c:v>6.252907183367158</c:v>
                </c:pt>
                <c:pt idx="102">
                  <c:v>6.144973839111328</c:v>
                </c:pt>
                <c:pt idx="103">
                  <c:v>5.859685536126708</c:v>
                </c:pt>
                <c:pt idx="104">
                  <c:v>6.354707627302551</c:v>
                </c:pt>
                <c:pt idx="105">
                  <c:v>6.218325495705415</c:v>
                </c:pt>
                <c:pt idx="106">
                  <c:v>6.719512906835175</c:v>
                </c:pt>
                <c:pt idx="107">
                  <c:v>6.608034084386444</c:v>
                </c:pt>
                <c:pt idx="108">
                  <c:v>6.217731881037141</c:v>
                </c:pt>
                <c:pt idx="109">
                  <c:v>5.841963175794984</c:v>
                </c:pt>
                <c:pt idx="110">
                  <c:v>5.895866965013124</c:v>
                </c:pt>
                <c:pt idx="111">
                  <c:v>5.835862136148835</c:v>
                </c:pt>
                <c:pt idx="112">
                  <c:v>5.93116859212189</c:v>
                </c:pt>
                <c:pt idx="113">
                  <c:v>5.735705032255555</c:v>
                </c:pt>
                <c:pt idx="114">
                  <c:v>5.725818161961366</c:v>
                </c:pt>
                <c:pt idx="115">
                  <c:v>5.631449639522553</c:v>
                </c:pt>
                <c:pt idx="116">
                  <c:v>5.615936844900512</c:v>
                </c:pt>
                <c:pt idx="117">
                  <c:v>5.515339281159211</c:v>
                </c:pt>
                <c:pt idx="118">
                  <c:v>6.228628231642914</c:v>
                </c:pt>
                <c:pt idx="119">
                  <c:v>5.991187394966127</c:v>
                </c:pt>
                <c:pt idx="120">
                  <c:v>6.042751380981446</c:v>
                </c:pt>
                <c:pt idx="121">
                  <c:v>5.95417479375229</c:v>
                </c:pt>
                <c:pt idx="122">
                  <c:v>6.591005392419434</c:v>
                </c:pt>
                <c:pt idx="123">
                  <c:v>6.919485590551758</c:v>
                </c:pt>
                <c:pt idx="124">
                  <c:v>8.08700043618622</c:v>
                </c:pt>
                <c:pt idx="125">
                  <c:v>8.138112224210357</c:v>
                </c:pt>
                <c:pt idx="126">
                  <c:v>7.673778669882202</c:v>
                </c:pt>
                <c:pt idx="127">
                  <c:v>8.20224776154785</c:v>
                </c:pt>
                <c:pt idx="128">
                  <c:v>7.651590225558471</c:v>
                </c:pt>
                <c:pt idx="129">
                  <c:v>6.915214583319855</c:v>
                </c:pt>
                <c:pt idx="130">
                  <c:v>6.717844413629151</c:v>
                </c:pt>
                <c:pt idx="131">
                  <c:v>5.889861507389832</c:v>
                </c:pt>
                <c:pt idx="132">
                  <c:v>5.865777632425689</c:v>
                </c:pt>
                <c:pt idx="133">
                  <c:v>5.880875120363617</c:v>
                </c:pt>
                <c:pt idx="134">
                  <c:v>5.899394556511688</c:v>
                </c:pt>
                <c:pt idx="135">
                  <c:v>5.803466537910461</c:v>
                </c:pt>
                <c:pt idx="136">
                  <c:v>5.373428484134676</c:v>
                </c:pt>
                <c:pt idx="137">
                  <c:v>4.725905554969024</c:v>
                </c:pt>
                <c:pt idx="138">
                  <c:v>5.192505688845062</c:v>
                </c:pt>
                <c:pt idx="139">
                  <c:v>5.606681598500062</c:v>
                </c:pt>
                <c:pt idx="140">
                  <c:v>4.860485602111816</c:v>
                </c:pt>
                <c:pt idx="141">
                  <c:v>5.138078713817597</c:v>
                </c:pt>
                <c:pt idx="142">
                  <c:v>5.255948675736237</c:v>
                </c:pt>
                <c:pt idx="143">
                  <c:v>5.026631752043152</c:v>
                </c:pt>
                <c:pt idx="144">
                  <c:v>4.669227371771622</c:v>
                </c:pt>
                <c:pt idx="145">
                  <c:v>4.560629425029375</c:v>
                </c:pt>
                <c:pt idx="146">
                  <c:v>4.533760815340807</c:v>
                </c:pt>
                <c:pt idx="147">
                  <c:v>4.072413221048356</c:v>
                </c:pt>
                <c:pt idx="148">
                  <c:v>3.905020871585083</c:v>
                </c:pt>
                <c:pt idx="149">
                  <c:v>4.073154121465302</c:v>
                </c:pt>
                <c:pt idx="150">
                  <c:v>4.486508920058442</c:v>
                </c:pt>
                <c:pt idx="151">
                  <c:v>4.469159944470978</c:v>
                </c:pt>
                <c:pt idx="152">
                  <c:v>3.847299670524216</c:v>
                </c:pt>
                <c:pt idx="153">
                  <c:v>3.818538145511627</c:v>
                </c:pt>
                <c:pt idx="154">
                  <c:v>4.000704066057586</c:v>
                </c:pt>
                <c:pt idx="155">
                  <c:v>4.232063706139756</c:v>
                </c:pt>
                <c:pt idx="156">
                  <c:v>4.200562163138581</c:v>
                </c:pt>
                <c:pt idx="157">
                  <c:v>4.385088288898086</c:v>
                </c:pt>
                <c:pt idx="158">
                  <c:v>4.392481921689606</c:v>
                </c:pt>
                <c:pt idx="159">
                  <c:v>7.47664326305466</c:v>
                </c:pt>
                <c:pt idx="160">
                  <c:v>7.478458203570558</c:v>
                </c:pt>
                <c:pt idx="161">
                  <c:v>6.55276084513321</c:v>
                </c:pt>
                <c:pt idx="162">
                  <c:v>6.383311246341705</c:v>
                </c:pt>
                <c:pt idx="163">
                  <c:v>6.058736496125793</c:v>
                </c:pt>
                <c:pt idx="164">
                  <c:v>5.96595094613571</c:v>
                </c:pt>
                <c:pt idx="165">
                  <c:v>5.693433742906952</c:v>
                </c:pt>
                <c:pt idx="166">
                  <c:v>5.770494652738952</c:v>
                </c:pt>
                <c:pt idx="167">
                  <c:v>5.839800562657929</c:v>
                </c:pt>
                <c:pt idx="168">
                  <c:v>5.97442253174057</c:v>
                </c:pt>
                <c:pt idx="169">
                  <c:v>5.876918248200988</c:v>
                </c:pt>
                <c:pt idx="170">
                  <c:v>6.135686173077392</c:v>
                </c:pt>
                <c:pt idx="171">
                  <c:v>6.011098080558014</c:v>
                </c:pt>
                <c:pt idx="172">
                  <c:v>6.270388632284546</c:v>
                </c:pt>
                <c:pt idx="173">
                  <c:v>6.668051769312286</c:v>
                </c:pt>
                <c:pt idx="174">
                  <c:v>6.346969955124666</c:v>
                </c:pt>
                <c:pt idx="175">
                  <c:v>5.982773382158662</c:v>
                </c:pt>
                <c:pt idx="176">
                  <c:v>6.165887297504424</c:v>
                </c:pt>
                <c:pt idx="177">
                  <c:v>5.98381528210373</c:v>
                </c:pt>
                <c:pt idx="178">
                  <c:v>5.56598154345703</c:v>
                </c:pt>
                <c:pt idx="179">
                  <c:v>5.185561179769135</c:v>
                </c:pt>
                <c:pt idx="180">
                  <c:v>4.987351453363038</c:v>
                </c:pt>
                <c:pt idx="181">
                  <c:v>6.320778245024872</c:v>
                </c:pt>
                <c:pt idx="182">
                  <c:v>6.824724678755949</c:v>
                </c:pt>
                <c:pt idx="183">
                  <c:v>7.173699674842072</c:v>
                </c:pt>
                <c:pt idx="184">
                  <c:v>7.089629975626374</c:v>
                </c:pt>
                <c:pt idx="185">
                  <c:v>7.156234994700624</c:v>
                </c:pt>
                <c:pt idx="186">
                  <c:v>7.11429069648285</c:v>
                </c:pt>
                <c:pt idx="187">
                  <c:v>6.843912630104828</c:v>
                </c:pt>
                <c:pt idx="188">
                  <c:v>6.651897848490143</c:v>
                </c:pt>
                <c:pt idx="189">
                  <c:v>6.608067621938325</c:v>
                </c:pt>
                <c:pt idx="190">
                  <c:v>6.520613424778748</c:v>
                </c:pt>
                <c:pt idx="191">
                  <c:v>6.267099716363526</c:v>
                </c:pt>
                <c:pt idx="192">
                  <c:v>5.94424879631424</c:v>
                </c:pt>
                <c:pt idx="193">
                  <c:v>6.041437267906951</c:v>
                </c:pt>
                <c:pt idx="194">
                  <c:v>6.143434465480041</c:v>
                </c:pt>
                <c:pt idx="195">
                  <c:v>5.873698643220522</c:v>
                </c:pt>
                <c:pt idx="196">
                  <c:v>6.152999934235382</c:v>
                </c:pt>
                <c:pt idx="197">
                  <c:v>5.809280831488038</c:v>
                </c:pt>
                <c:pt idx="198">
                  <c:v>6.048799878462982</c:v>
                </c:pt>
                <c:pt idx="199">
                  <c:v>5.947740614424136</c:v>
                </c:pt>
                <c:pt idx="200">
                  <c:v>5.899435360533141</c:v>
                </c:pt>
                <c:pt idx="201">
                  <c:v>6.206835530431366</c:v>
                </c:pt>
                <c:pt idx="202">
                  <c:v>6.025836716690827</c:v>
                </c:pt>
                <c:pt idx="203">
                  <c:v>6.170484736907958</c:v>
                </c:pt>
                <c:pt idx="204">
                  <c:v>5.893536664116668</c:v>
                </c:pt>
                <c:pt idx="205">
                  <c:v>5.253166735807801</c:v>
                </c:pt>
                <c:pt idx="206">
                  <c:v>5.64713347565918</c:v>
                </c:pt>
                <c:pt idx="207">
                  <c:v>5.608067817311095</c:v>
                </c:pt>
                <c:pt idx="208">
                  <c:v>5.671290574278259</c:v>
                </c:pt>
                <c:pt idx="209">
                  <c:v>6.355216839131927</c:v>
                </c:pt>
                <c:pt idx="210">
                  <c:v>5.830823118978882</c:v>
                </c:pt>
                <c:pt idx="211">
                  <c:v>5.832719667537689</c:v>
                </c:pt>
                <c:pt idx="212">
                  <c:v>6.584022315158845</c:v>
                </c:pt>
                <c:pt idx="213">
                  <c:v>6.48448062534256</c:v>
                </c:pt>
                <c:pt idx="214">
                  <c:v>6.588141844448089</c:v>
                </c:pt>
                <c:pt idx="215">
                  <c:v>6.592389375393678</c:v>
                </c:pt>
                <c:pt idx="216">
                  <c:v>6.461472746834566</c:v>
                </c:pt>
                <c:pt idx="217">
                  <c:v>6.190452436338043</c:v>
                </c:pt>
                <c:pt idx="218">
                  <c:v>6.021157669244385</c:v>
                </c:pt>
                <c:pt idx="219">
                  <c:v>6.155177080311585</c:v>
                </c:pt>
                <c:pt idx="220">
                  <c:v>5.806799052648926</c:v>
                </c:pt>
                <c:pt idx="221">
                  <c:v>5.949679084922792</c:v>
                </c:pt>
                <c:pt idx="222">
                  <c:v>5.6465694858284</c:v>
                </c:pt>
                <c:pt idx="223">
                  <c:v>5.629191444362641</c:v>
                </c:pt>
                <c:pt idx="224">
                  <c:v>5.797840054623412</c:v>
                </c:pt>
                <c:pt idx="225">
                  <c:v>5.662934693227386</c:v>
                </c:pt>
                <c:pt idx="226">
                  <c:v>5.939959902388001</c:v>
                </c:pt>
                <c:pt idx="227">
                  <c:v>5.758986800770568</c:v>
                </c:pt>
                <c:pt idx="228">
                  <c:v>5.748400672519685</c:v>
                </c:pt>
                <c:pt idx="229">
                  <c:v>5.835719042594147</c:v>
                </c:pt>
                <c:pt idx="230">
                  <c:v>5.737466312688446</c:v>
                </c:pt>
                <c:pt idx="231">
                  <c:v>5.685513850030516</c:v>
                </c:pt>
                <c:pt idx="232">
                  <c:v>5.612181198049164</c:v>
                </c:pt>
                <c:pt idx="233">
                  <c:v>4.91574319050751</c:v>
                </c:pt>
                <c:pt idx="234">
                  <c:v>5.870040814228822</c:v>
                </c:pt>
                <c:pt idx="235">
                  <c:v>7.122129540275574</c:v>
                </c:pt>
                <c:pt idx="236">
                  <c:v>6.878613935034943</c:v>
                </c:pt>
                <c:pt idx="237">
                  <c:v>6.849466448696137</c:v>
                </c:pt>
                <c:pt idx="238">
                  <c:v>6.927314932038116</c:v>
                </c:pt>
                <c:pt idx="239">
                  <c:v>7.05253520741043</c:v>
                </c:pt>
                <c:pt idx="240">
                  <c:v>6.772804635731507</c:v>
                </c:pt>
                <c:pt idx="241">
                  <c:v>6.49211209527283</c:v>
                </c:pt>
                <c:pt idx="242">
                  <c:v>6.519255153927613</c:v>
                </c:pt>
                <c:pt idx="243">
                  <c:v>5.54161874785309</c:v>
                </c:pt>
                <c:pt idx="244">
                  <c:v>6.462512410942841</c:v>
                </c:pt>
                <c:pt idx="245">
                  <c:v>6.624366872151945</c:v>
                </c:pt>
                <c:pt idx="246">
                  <c:v>7.43007693122864</c:v>
                </c:pt>
                <c:pt idx="247">
                  <c:v>7.12010051838684</c:v>
                </c:pt>
                <c:pt idx="248">
                  <c:v>6.755736816620637</c:v>
                </c:pt>
                <c:pt idx="249">
                  <c:v>6.395317689914704</c:v>
                </c:pt>
                <c:pt idx="250">
                  <c:v>6.34686822455063</c:v>
                </c:pt>
                <c:pt idx="251">
                  <c:v>6.098803809356689</c:v>
                </c:pt>
                <c:pt idx="252">
                  <c:v>6.025290054595185</c:v>
                </c:pt>
                <c:pt idx="253">
                  <c:v>6.43085072613144</c:v>
                </c:pt>
                <c:pt idx="254">
                  <c:v>5.77374276463852</c:v>
                </c:pt>
                <c:pt idx="255">
                  <c:v>5.70209537463913</c:v>
                </c:pt>
                <c:pt idx="256">
                  <c:v>5.73168835145874</c:v>
                </c:pt>
                <c:pt idx="257">
                  <c:v>6.086104815337372</c:v>
                </c:pt>
                <c:pt idx="258">
                  <c:v>6.231096036502076</c:v>
                </c:pt>
                <c:pt idx="259">
                  <c:v>7.258968341537476</c:v>
                </c:pt>
                <c:pt idx="260">
                  <c:v>7.216839027825166</c:v>
                </c:pt>
                <c:pt idx="261">
                  <c:v>6.650334439613342</c:v>
                </c:pt>
                <c:pt idx="262">
                  <c:v>6.191274106359101</c:v>
                </c:pt>
                <c:pt idx="263">
                  <c:v>6.217057217285156</c:v>
                </c:pt>
                <c:pt idx="264">
                  <c:v>6.16043297365036</c:v>
                </c:pt>
                <c:pt idx="265">
                  <c:v>5.650187069757842</c:v>
                </c:pt>
                <c:pt idx="266">
                  <c:v>5.377326106622315</c:v>
                </c:pt>
                <c:pt idx="267">
                  <c:v>5.542358809831239</c:v>
                </c:pt>
                <c:pt idx="268">
                  <c:v>5.901708647591401</c:v>
                </c:pt>
                <c:pt idx="269">
                  <c:v>6.122635034763337</c:v>
                </c:pt>
                <c:pt idx="270">
                  <c:v>5.849634890787507</c:v>
                </c:pt>
                <c:pt idx="271">
                  <c:v>5.912231054493714</c:v>
                </c:pt>
                <c:pt idx="272">
                  <c:v>5.79263949824524</c:v>
                </c:pt>
                <c:pt idx="273">
                  <c:v>5.71119243558655</c:v>
                </c:pt>
                <c:pt idx="274">
                  <c:v>6.155584002607727</c:v>
                </c:pt>
                <c:pt idx="275">
                  <c:v>6.048659579704285</c:v>
                </c:pt>
                <c:pt idx="276">
                  <c:v>6.299028024712373</c:v>
                </c:pt>
                <c:pt idx="277">
                  <c:v>6.169530034597778</c:v>
                </c:pt>
                <c:pt idx="278">
                  <c:v>5.767768049771119</c:v>
                </c:pt>
                <c:pt idx="279">
                  <c:v>5.993781524604035</c:v>
                </c:pt>
                <c:pt idx="280">
                  <c:v>5.955527475011444</c:v>
                </c:pt>
                <c:pt idx="281">
                  <c:v>6.107664989522553</c:v>
                </c:pt>
                <c:pt idx="282">
                  <c:v>5.99972214296036</c:v>
                </c:pt>
                <c:pt idx="283">
                  <c:v>5.754032745398712</c:v>
                </c:pt>
                <c:pt idx="284">
                  <c:v>5.941209176195527</c:v>
                </c:pt>
                <c:pt idx="285">
                  <c:v>6.3465412334198</c:v>
                </c:pt>
                <c:pt idx="286">
                  <c:v>6.354663469525909</c:v>
                </c:pt>
                <c:pt idx="287">
                  <c:v>5.84724086854248</c:v>
                </c:pt>
                <c:pt idx="288">
                  <c:v>5.700986399590302</c:v>
                </c:pt>
                <c:pt idx="289">
                  <c:v>5.96795369694214</c:v>
                </c:pt>
              </c:numCache>
            </c:numRef>
          </c:yVal>
          <c:smooth val="0"/>
          <c:extLst xmlns:c16r2="http://schemas.microsoft.com/office/drawing/2015/06/chart">
            <c:ext xmlns:c16="http://schemas.microsoft.com/office/drawing/2014/chart" uri="{C3380CC4-5D6E-409C-BE32-E72D297353CC}">
              <c16:uniqueId val="{00000001-D0AC-4A1A-94B3-F24289EA89CA}"/>
            </c:ext>
          </c:extLst>
        </c:ser>
        <c:ser>
          <c:idx val="2"/>
          <c:order val="2"/>
          <c:tx>
            <c:v>2006-2011</c:v>
          </c:tx>
          <c:marker>
            <c:symbol val="none"/>
          </c:marker>
          <c:xVal>
            <c:numRef>
              <c:f>'2006'!$A$3:$A$341</c:f>
              <c:numCache>
                <c:formatCode>0.00</c:formatCode>
                <c:ptCount val="339"/>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16.0</c:v>
                </c:pt>
                <c:pt idx="15">
                  <c:v>19.0</c:v>
                </c:pt>
                <c:pt idx="16">
                  <c:v>24.0</c:v>
                </c:pt>
                <c:pt idx="17">
                  <c:v>25.0</c:v>
                </c:pt>
                <c:pt idx="18">
                  <c:v>26.0</c:v>
                </c:pt>
                <c:pt idx="19">
                  <c:v>27.0</c:v>
                </c:pt>
                <c:pt idx="20">
                  <c:v>28.0</c:v>
                </c:pt>
                <c:pt idx="21">
                  <c:v>29.0</c:v>
                </c:pt>
                <c:pt idx="22">
                  <c:v>30.0</c:v>
                </c:pt>
                <c:pt idx="23">
                  <c:v>31.0</c:v>
                </c:pt>
                <c:pt idx="24">
                  <c:v>32.0</c:v>
                </c:pt>
                <c:pt idx="25">
                  <c:v>33.0</c:v>
                </c:pt>
                <c:pt idx="26">
                  <c:v>34.0</c:v>
                </c:pt>
                <c:pt idx="27">
                  <c:v>35.0</c:v>
                </c:pt>
                <c:pt idx="28">
                  <c:v>36.0</c:v>
                </c:pt>
                <c:pt idx="29">
                  <c:v>37.0</c:v>
                </c:pt>
                <c:pt idx="30">
                  <c:v>38.0</c:v>
                </c:pt>
                <c:pt idx="31">
                  <c:v>39.0</c:v>
                </c:pt>
                <c:pt idx="32">
                  <c:v>40.0</c:v>
                </c:pt>
                <c:pt idx="33">
                  <c:v>41.0</c:v>
                </c:pt>
                <c:pt idx="34">
                  <c:v>42.0</c:v>
                </c:pt>
                <c:pt idx="35">
                  <c:v>43.0</c:v>
                </c:pt>
                <c:pt idx="36">
                  <c:v>44.0</c:v>
                </c:pt>
                <c:pt idx="37">
                  <c:v>45.0</c:v>
                </c:pt>
                <c:pt idx="38">
                  <c:v>46.0</c:v>
                </c:pt>
                <c:pt idx="39">
                  <c:v>47.0</c:v>
                </c:pt>
                <c:pt idx="40">
                  <c:v>48.0</c:v>
                </c:pt>
                <c:pt idx="41">
                  <c:v>49.0</c:v>
                </c:pt>
                <c:pt idx="42">
                  <c:v>50.0</c:v>
                </c:pt>
                <c:pt idx="43">
                  <c:v>51.0</c:v>
                </c:pt>
                <c:pt idx="44">
                  <c:v>52.0</c:v>
                </c:pt>
                <c:pt idx="45">
                  <c:v>53.0</c:v>
                </c:pt>
                <c:pt idx="46">
                  <c:v>54.0</c:v>
                </c:pt>
                <c:pt idx="47">
                  <c:v>55.0</c:v>
                </c:pt>
                <c:pt idx="48">
                  <c:v>56.0</c:v>
                </c:pt>
                <c:pt idx="49">
                  <c:v>57.0</c:v>
                </c:pt>
                <c:pt idx="50">
                  <c:v>58.0</c:v>
                </c:pt>
                <c:pt idx="51">
                  <c:v>59.0</c:v>
                </c:pt>
                <c:pt idx="52">
                  <c:v>60.0</c:v>
                </c:pt>
                <c:pt idx="53">
                  <c:v>61.0</c:v>
                </c:pt>
                <c:pt idx="54">
                  <c:v>62.0</c:v>
                </c:pt>
                <c:pt idx="55">
                  <c:v>63.0</c:v>
                </c:pt>
                <c:pt idx="56">
                  <c:v>64.0</c:v>
                </c:pt>
                <c:pt idx="57">
                  <c:v>65.0</c:v>
                </c:pt>
                <c:pt idx="58">
                  <c:v>66.0</c:v>
                </c:pt>
                <c:pt idx="59">
                  <c:v>67.0</c:v>
                </c:pt>
                <c:pt idx="60">
                  <c:v>68.0</c:v>
                </c:pt>
                <c:pt idx="61">
                  <c:v>69.0</c:v>
                </c:pt>
                <c:pt idx="62">
                  <c:v>70.0</c:v>
                </c:pt>
                <c:pt idx="63">
                  <c:v>71.0</c:v>
                </c:pt>
                <c:pt idx="64">
                  <c:v>72.0</c:v>
                </c:pt>
                <c:pt idx="65">
                  <c:v>73.0</c:v>
                </c:pt>
                <c:pt idx="66">
                  <c:v>74.0</c:v>
                </c:pt>
                <c:pt idx="67">
                  <c:v>75.0</c:v>
                </c:pt>
                <c:pt idx="68">
                  <c:v>76.0</c:v>
                </c:pt>
                <c:pt idx="69">
                  <c:v>77.0</c:v>
                </c:pt>
                <c:pt idx="70">
                  <c:v>78.0</c:v>
                </c:pt>
                <c:pt idx="71">
                  <c:v>79.0</c:v>
                </c:pt>
                <c:pt idx="72">
                  <c:v>80.0</c:v>
                </c:pt>
                <c:pt idx="73">
                  <c:v>81.0</c:v>
                </c:pt>
                <c:pt idx="74">
                  <c:v>82.0</c:v>
                </c:pt>
                <c:pt idx="75">
                  <c:v>83.0</c:v>
                </c:pt>
                <c:pt idx="76">
                  <c:v>84.0</c:v>
                </c:pt>
                <c:pt idx="77">
                  <c:v>85.0</c:v>
                </c:pt>
                <c:pt idx="78">
                  <c:v>86.0</c:v>
                </c:pt>
                <c:pt idx="79">
                  <c:v>87.0</c:v>
                </c:pt>
                <c:pt idx="80">
                  <c:v>88.0</c:v>
                </c:pt>
                <c:pt idx="81">
                  <c:v>89.0</c:v>
                </c:pt>
                <c:pt idx="82">
                  <c:v>90.0</c:v>
                </c:pt>
                <c:pt idx="83">
                  <c:v>91.0</c:v>
                </c:pt>
                <c:pt idx="84">
                  <c:v>92.0</c:v>
                </c:pt>
                <c:pt idx="85">
                  <c:v>93.0</c:v>
                </c:pt>
                <c:pt idx="86">
                  <c:v>94.0</c:v>
                </c:pt>
                <c:pt idx="87">
                  <c:v>95.0</c:v>
                </c:pt>
                <c:pt idx="88">
                  <c:v>96.0</c:v>
                </c:pt>
                <c:pt idx="89">
                  <c:v>97.0</c:v>
                </c:pt>
                <c:pt idx="90">
                  <c:v>98.0</c:v>
                </c:pt>
                <c:pt idx="91">
                  <c:v>99.0</c:v>
                </c:pt>
                <c:pt idx="92">
                  <c:v>100.0</c:v>
                </c:pt>
                <c:pt idx="93">
                  <c:v>101.0</c:v>
                </c:pt>
                <c:pt idx="94">
                  <c:v>102.0</c:v>
                </c:pt>
                <c:pt idx="95">
                  <c:v>103.0</c:v>
                </c:pt>
                <c:pt idx="96">
                  <c:v>104.0</c:v>
                </c:pt>
                <c:pt idx="97">
                  <c:v>105.0</c:v>
                </c:pt>
                <c:pt idx="98">
                  <c:v>106.0</c:v>
                </c:pt>
                <c:pt idx="99">
                  <c:v>107.0</c:v>
                </c:pt>
                <c:pt idx="100">
                  <c:v>108.0</c:v>
                </c:pt>
                <c:pt idx="101">
                  <c:v>109.0</c:v>
                </c:pt>
                <c:pt idx="102">
                  <c:v>110.0</c:v>
                </c:pt>
                <c:pt idx="103">
                  <c:v>111.0</c:v>
                </c:pt>
                <c:pt idx="104">
                  <c:v>112.0</c:v>
                </c:pt>
                <c:pt idx="105">
                  <c:v>113.0</c:v>
                </c:pt>
                <c:pt idx="106">
                  <c:v>114.0</c:v>
                </c:pt>
                <c:pt idx="107">
                  <c:v>115.0</c:v>
                </c:pt>
                <c:pt idx="108">
                  <c:v>116.0</c:v>
                </c:pt>
                <c:pt idx="109">
                  <c:v>117.0</c:v>
                </c:pt>
                <c:pt idx="110">
                  <c:v>118.0</c:v>
                </c:pt>
                <c:pt idx="111">
                  <c:v>119.0</c:v>
                </c:pt>
                <c:pt idx="112">
                  <c:v>120.0</c:v>
                </c:pt>
                <c:pt idx="113">
                  <c:v>121.0</c:v>
                </c:pt>
                <c:pt idx="114">
                  <c:v>122.0</c:v>
                </c:pt>
                <c:pt idx="115">
                  <c:v>123.0</c:v>
                </c:pt>
                <c:pt idx="116">
                  <c:v>124.0</c:v>
                </c:pt>
                <c:pt idx="117">
                  <c:v>125.0</c:v>
                </c:pt>
                <c:pt idx="118">
                  <c:v>126.0</c:v>
                </c:pt>
                <c:pt idx="119">
                  <c:v>127.0</c:v>
                </c:pt>
                <c:pt idx="120">
                  <c:v>128.0</c:v>
                </c:pt>
                <c:pt idx="121">
                  <c:v>129.0</c:v>
                </c:pt>
                <c:pt idx="122">
                  <c:v>130.0</c:v>
                </c:pt>
                <c:pt idx="123">
                  <c:v>131.0</c:v>
                </c:pt>
                <c:pt idx="124">
                  <c:v>132.0</c:v>
                </c:pt>
                <c:pt idx="125">
                  <c:v>133.0</c:v>
                </c:pt>
                <c:pt idx="126">
                  <c:v>134.0</c:v>
                </c:pt>
                <c:pt idx="127">
                  <c:v>135.0</c:v>
                </c:pt>
                <c:pt idx="128">
                  <c:v>136.0</c:v>
                </c:pt>
                <c:pt idx="129">
                  <c:v>137.0</c:v>
                </c:pt>
                <c:pt idx="130">
                  <c:v>138.0</c:v>
                </c:pt>
                <c:pt idx="131">
                  <c:v>139.0</c:v>
                </c:pt>
                <c:pt idx="132">
                  <c:v>140.0</c:v>
                </c:pt>
                <c:pt idx="133">
                  <c:v>141.0</c:v>
                </c:pt>
                <c:pt idx="134">
                  <c:v>142.0</c:v>
                </c:pt>
                <c:pt idx="135">
                  <c:v>143.0</c:v>
                </c:pt>
                <c:pt idx="136">
                  <c:v>144.0</c:v>
                </c:pt>
                <c:pt idx="137">
                  <c:v>145.0</c:v>
                </c:pt>
                <c:pt idx="138">
                  <c:v>146.0</c:v>
                </c:pt>
                <c:pt idx="139">
                  <c:v>147.0</c:v>
                </c:pt>
                <c:pt idx="140">
                  <c:v>148.0</c:v>
                </c:pt>
                <c:pt idx="141">
                  <c:v>149.0</c:v>
                </c:pt>
                <c:pt idx="142">
                  <c:v>150.0</c:v>
                </c:pt>
                <c:pt idx="143">
                  <c:v>151.0</c:v>
                </c:pt>
                <c:pt idx="144">
                  <c:v>152.0</c:v>
                </c:pt>
                <c:pt idx="145">
                  <c:v>153.0</c:v>
                </c:pt>
                <c:pt idx="146">
                  <c:v>154.0</c:v>
                </c:pt>
                <c:pt idx="147">
                  <c:v>155.0</c:v>
                </c:pt>
                <c:pt idx="148">
                  <c:v>157.0</c:v>
                </c:pt>
                <c:pt idx="149">
                  <c:v>158.0</c:v>
                </c:pt>
                <c:pt idx="150">
                  <c:v>159.0</c:v>
                </c:pt>
                <c:pt idx="151">
                  <c:v>160.0</c:v>
                </c:pt>
                <c:pt idx="152">
                  <c:v>161.0</c:v>
                </c:pt>
                <c:pt idx="153">
                  <c:v>162.0</c:v>
                </c:pt>
                <c:pt idx="154">
                  <c:v>163.0</c:v>
                </c:pt>
                <c:pt idx="155">
                  <c:v>164.0</c:v>
                </c:pt>
                <c:pt idx="156">
                  <c:v>165.0</c:v>
                </c:pt>
                <c:pt idx="157">
                  <c:v>166.0</c:v>
                </c:pt>
                <c:pt idx="158">
                  <c:v>167.0</c:v>
                </c:pt>
                <c:pt idx="159">
                  <c:v>168.0</c:v>
                </c:pt>
                <c:pt idx="160">
                  <c:v>169.0</c:v>
                </c:pt>
                <c:pt idx="161">
                  <c:v>170.0</c:v>
                </c:pt>
                <c:pt idx="162">
                  <c:v>171.0</c:v>
                </c:pt>
                <c:pt idx="163">
                  <c:v>172.0</c:v>
                </c:pt>
                <c:pt idx="164">
                  <c:v>173.0</c:v>
                </c:pt>
                <c:pt idx="165">
                  <c:v>174.0</c:v>
                </c:pt>
                <c:pt idx="166">
                  <c:v>175.0</c:v>
                </c:pt>
                <c:pt idx="167">
                  <c:v>176.0</c:v>
                </c:pt>
                <c:pt idx="168">
                  <c:v>177.0</c:v>
                </c:pt>
                <c:pt idx="169">
                  <c:v>178.0</c:v>
                </c:pt>
                <c:pt idx="170">
                  <c:v>179.0</c:v>
                </c:pt>
                <c:pt idx="171">
                  <c:v>180.0</c:v>
                </c:pt>
                <c:pt idx="172">
                  <c:v>181.0</c:v>
                </c:pt>
                <c:pt idx="173">
                  <c:v>182.0</c:v>
                </c:pt>
                <c:pt idx="174">
                  <c:v>183.0</c:v>
                </c:pt>
                <c:pt idx="175">
                  <c:v>184.0</c:v>
                </c:pt>
                <c:pt idx="176">
                  <c:v>185.0</c:v>
                </c:pt>
                <c:pt idx="177">
                  <c:v>188.0</c:v>
                </c:pt>
                <c:pt idx="178">
                  <c:v>189.0</c:v>
                </c:pt>
                <c:pt idx="179">
                  <c:v>190.0</c:v>
                </c:pt>
                <c:pt idx="180">
                  <c:v>191.0</c:v>
                </c:pt>
                <c:pt idx="181">
                  <c:v>192.0</c:v>
                </c:pt>
                <c:pt idx="182">
                  <c:v>193.0</c:v>
                </c:pt>
                <c:pt idx="183">
                  <c:v>202.0</c:v>
                </c:pt>
                <c:pt idx="184">
                  <c:v>203.0</c:v>
                </c:pt>
                <c:pt idx="185">
                  <c:v>204.0</c:v>
                </c:pt>
                <c:pt idx="186">
                  <c:v>205.0</c:v>
                </c:pt>
                <c:pt idx="187">
                  <c:v>206.0</c:v>
                </c:pt>
                <c:pt idx="188">
                  <c:v>207.0</c:v>
                </c:pt>
                <c:pt idx="189">
                  <c:v>208.0</c:v>
                </c:pt>
                <c:pt idx="190">
                  <c:v>209.0</c:v>
                </c:pt>
                <c:pt idx="191">
                  <c:v>210.0</c:v>
                </c:pt>
                <c:pt idx="192">
                  <c:v>211.0</c:v>
                </c:pt>
                <c:pt idx="193">
                  <c:v>212.0</c:v>
                </c:pt>
                <c:pt idx="194">
                  <c:v>213.0</c:v>
                </c:pt>
                <c:pt idx="195">
                  <c:v>214.0</c:v>
                </c:pt>
                <c:pt idx="196">
                  <c:v>215.0</c:v>
                </c:pt>
                <c:pt idx="197">
                  <c:v>216.0</c:v>
                </c:pt>
                <c:pt idx="198">
                  <c:v>217.0</c:v>
                </c:pt>
                <c:pt idx="199">
                  <c:v>218.0</c:v>
                </c:pt>
                <c:pt idx="200">
                  <c:v>219.0</c:v>
                </c:pt>
                <c:pt idx="201">
                  <c:v>220.0</c:v>
                </c:pt>
                <c:pt idx="202">
                  <c:v>221.0</c:v>
                </c:pt>
                <c:pt idx="203">
                  <c:v>222.0</c:v>
                </c:pt>
                <c:pt idx="204">
                  <c:v>223.0</c:v>
                </c:pt>
                <c:pt idx="205">
                  <c:v>224.0</c:v>
                </c:pt>
                <c:pt idx="206">
                  <c:v>225.0</c:v>
                </c:pt>
                <c:pt idx="207">
                  <c:v>226.0</c:v>
                </c:pt>
                <c:pt idx="208">
                  <c:v>227.0</c:v>
                </c:pt>
                <c:pt idx="209">
                  <c:v>228.0</c:v>
                </c:pt>
                <c:pt idx="210">
                  <c:v>229.0</c:v>
                </c:pt>
                <c:pt idx="211">
                  <c:v>234.0</c:v>
                </c:pt>
                <c:pt idx="212">
                  <c:v>235.0</c:v>
                </c:pt>
                <c:pt idx="213">
                  <c:v>236.0</c:v>
                </c:pt>
                <c:pt idx="214">
                  <c:v>237.0</c:v>
                </c:pt>
                <c:pt idx="215">
                  <c:v>238.0</c:v>
                </c:pt>
                <c:pt idx="216">
                  <c:v>239.0</c:v>
                </c:pt>
                <c:pt idx="217">
                  <c:v>240.0</c:v>
                </c:pt>
                <c:pt idx="218">
                  <c:v>241.0</c:v>
                </c:pt>
                <c:pt idx="219">
                  <c:v>242.0</c:v>
                </c:pt>
                <c:pt idx="220">
                  <c:v>243.0</c:v>
                </c:pt>
                <c:pt idx="221">
                  <c:v>244.0</c:v>
                </c:pt>
                <c:pt idx="222">
                  <c:v>245.0</c:v>
                </c:pt>
                <c:pt idx="223">
                  <c:v>246.0</c:v>
                </c:pt>
                <c:pt idx="224">
                  <c:v>247.0</c:v>
                </c:pt>
                <c:pt idx="225">
                  <c:v>248.0</c:v>
                </c:pt>
                <c:pt idx="226">
                  <c:v>249.0</c:v>
                </c:pt>
                <c:pt idx="227">
                  <c:v>250.0</c:v>
                </c:pt>
                <c:pt idx="228">
                  <c:v>251.0</c:v>
                </c:pt>
                <c:pt idx="229">
                  <c:v>252.0</c:v>
                </c:pt>
                <c:pt idx="230">
                  <c:v>253.0</c:v>
                </c:pt>
                <c:pt idx="231">
                  <c:v>254.0</c:v>
                </c:pt>
                <c:pt idx="232">
                  <c:v>255.0</c:v>
                </c:pt>
                <c:pt idx="233">
                  <c:v>256.0</c:v>
                </c:pt>
                <c:pt idx="234">
                  <c:v>257.0</c:v>
                </c:pt>
                <c:pt idx="235">
                  <c:v>258.0</c:v>
                </c:pt>
                <c:pt idx="236">
                  <c:v>259.0</c:v>
                </c:pt>
                <c:pt idx="237">
                  <c:v>260.0</c:v>
                </c:pt>
                <c:pt idx="238">
                  <c:v>261.0</c:v>
                </c:pt>
                <c:pt idx="239">
                  <c:v>262.0</c:v>
                </c:pt>
                <c:pt idx="240">
                  <c:v>263.0</c:v>
                </c:pt>
                <c:pt idx="241">
                  <c:v>264.0</c:v>
                </c:pt>
                <c:pt idx="242">
                  <c:v>265.0</c:v>
                </c:pt>
                <c:pt idx="243">
                  <c:v>266.0</c:v>
                </c:pt>
                <c:pt idx="244">
                  <c:v>267.0</c:v>
                </c:pt>
                <c:pt idx="245">
                  <c:v>268.0</c:v>
                </c:pt>
                <c:pt idx="246">
                  <c:v>269.0</c:v>
                </c:pt>
                <c:pt idx="247">
                  <c:v>270.0</c:v>
                </c:pt>
                <c:pt idx="248">
                  <c:v>271.0</c:v>
                </c:pt>
                <c:pt idx="249">
                  <c:v>272.0</c:v>
                </c:pt>
                <c:pt idx="250">
                  <c:v>273.0</c:v>
                </c:pt>
                <c:pt idx="251">
                  <c:v>274.0</c:v>
                </c:pt>
                <c:pt idx="252">
                  <c:v>275.0</c:v>
                </c:pt>
                <c:pt idx="253">
                  <c:v>276.0</c:v>
                </c:pt>
                <c:pt idx="254">
                  <c:v>277.0</c:v>
                </c:pt>
                <c:pt idx="255">
                  <c:v>278.0</c:v>
                </c:pt>
                <c:pt idx="256">
                  <c:v>279.0</c:v>
                </c:pt>
                <c:pt idx="257">
                  <c:v>280.0</c:v>
                </c:pt>
                <c:pt idx="258">
                  <c:v>281.0</c:v>
                </c:pt>
                <c:pt idx="259">
                  <c:v>282.0</c:v>
                </c:pt>
                <c:pt idx="260">
                  <c:v>283.0</c:v>
                </c:pt>
                <c:pt idx="261">
                  <c:v>284.0</c:v>
                </c:pt>
                <c:pt idx="262">
                  <c:v>285.0</c:v>
                </c:pt>
                <c:pt idx="263">
                  <c:v>286.0</c:v>
                </c:pt>
                <c:pt idx="264">
                  <c:v>287.0</c:v>
                </c:pt>
                <c:pt idx="265">
                  <c:v>288.0</c:v>
                </c:pt>
                <c:pt idx="266">
                  <c:v>289.0</c:v>
                </c:pt>
                <c:pt idx="267">
                  <c:v>290.0</c:v>
                </c:pt>
                <c:pt idx="268">
                  <c:v>291.0</c:v>
                </c:pt>
                <c:pt idx="269">
                  <c:v>292.0</c:v>
                </c:pt>
                <c:pt idx="270">
                  <c:v>293.0</c:v>
                </c:pt>
                <c:pt idx="271">
                  <c:v>294.0</c:v>
                </c:pt>
                <c:pt idx="272">
                  <c:v>295.0</c:v>
                </c:pt>
                <c:pt idx="273">
                  <c:v>296.0</c:v>
                </c:pt>
                <c:pt idx="274">
                  <c:v>297.0</c:v>
                </c:pt>
                <c:pt idx="275">
                  <c:v>298.0</c:v>
                </c:pt>
                <c:pt idx="276">
                  <c:v>299.0</c:v>
                </c:pt>
                <c:pt idx="277">
                  <c:v>300.0</c:v>
                </c:pt>
                <c:pt idx="278">
                  <c:v>301.0</c:v>
                </c:pt>
                <c:pt idx="279">
                  <c:v>302.0</c:v>
                </c:pt>
                <c:pt idx="280">
                  <c:v>303.0</c:v>
                </c:pt>
                <c:pt idx="281">
                  <c:v>304.0</c:v>
                </c:pt>
                <c:pt idx="282">
                  <c:v>305.0</c:v>
                </c:pt>
                <c:pt idx="283">
                  <c:v>306.0</c:v>
                </c:pt>
                <c:pt idx="284">
                  <c:v>307.0</c:v>
                </c:pt>
                <c:pt idx="285">
                  <c:v>308.0</c:v>
                </c:pt>
                <c:pt idx="286">
                  <c:v>309.0</c:v>
                </c:pt>
                <c:pt idx="287">
                  <c:v>310.0</c:v>
                </c:pt>
                <c:pt idx="288">
                  <c:v>312.0</c:v>
                </c:pt>
                <c:pt idx="289">
                  <c:v>313.0</c:v>
                </c:pt>
                <c:pt idx="290">
                  <c:v>314.0</c:v>
                </c:pt>
                <c:pt idx="291">
                  <c:v>315.0</c:v>
                </c:pt>
                <c:pt idx="292">
                  <c:v>316.0</c:v>
                </c:pt>
                <c:pt idx="293">
                  <c:v>317.0</c:v>
                </c:pt>
                <c:pt idx="294">
                  <c:v>318.0</c:v>
                </c:pt>
                <c:pt idx="295">
                  <c:v>319.0</c:v>
                </c:pt>
                <c:pt idx="296">
                  <c:v>320.0</c:v>
                </c:pt>
                <c:pt idx="297">
                  <c:v>322.0</c:v>
                </c:pt>
                <c:pt idx="298">
                  <c:v>323.0</c:v>
                </c:pt>
                <c:pt idx="299">
                  <c:v>324.0</c:v>
                </c:pt>
                <c:pt idx="300">
                  <c:v>325.0</c:v>
                </c:pt>
                <c:pt idx="301">
                  <c:v>327.0</c:v>
                </c:pt>
                <c:pt idx="302">
                  <c:v>328.0</c:v>
                </c:pt>
                <c:pt idx="303">
                  <c:v>330.0</c:v>
                </c:pt>
                <c:pt idx="304">
                  <c:v>331.0</c:v>
                </c:pt>
                <c:pt idx="305">
                  <c:v>332.0</c:v>
                </c:pt>
                <c:pt idx="306">
                  <c:v>333.0</c:v>
                </c:pt>
                <c:pt idx="307">
                  <c:v>334.0</c:v>
                </c:pt>
                <c:pt idx="308">
                  <c:v>335.0</c:v>
                </c:pt>
                <c:pt idx="309">
                  <c:v>336.0</c:v>
                </c:pt>
                <c:pt idx="310">
                  <c:v>337.0</c:v>
                </c:pt>
                <c:pt idx="311">
                  <c:v>338.0</c:v>
                </c:pt>
                <c:pt idx="312">
                  <c:v>339.0</c:v>
                </c:pt>
                <c:pt idx="313">
                  <c:v>340.0</c:v>
                </c:pt>
                <c:pt idx="314">
                  <c:v>341.0</c:v>
                </c:pt>
                <c:pt idx="315">
                  <c:v>342.0</c:v>
                </c:pt>
                <c:pt idx="316">
                  <c:v>343.0</c:v>
                </c:pt>
                <c:pt idx="317">
                  <c:v>344.0</c:v>
                </c:pt>
                <c:pt idx="318">
                  <c:v>345.0</c:v>
                </c:pt>
                <c:pt idx="319">
                  <c:v>346.0</c:v>
                </c:pt>
                <c:pt idx="320">
                  <c:v>347.0</c:v>
                </c:pt>
                <c:pt idx="321">
                  <c:v>348.0</c:v>
                </c:pt>
                <c:pt idx="322">
                  <c:v>349.0</c:v>
                </c:pt>
                <c:pt idx="323">
                  <c:v>350.0</c:v>
                </c:pt>
                <c:pt idx="324">
                  <c:v>351.0</c:v>
                </c:pt>
                <c:pt idx="325">
                  <c:v>352.0</c:v>
                </c:pt>
                <c:pt idx="326">
                  <c:v>353.0</c:v>
                </c:pt>
                <c:pt idx="327">
                  <c:v>354.0</c:v>
                </c:pt>
                <c:pt idx="328">
                  <c:v>355.0</c:v>
                </c:pt>
                <c:pt idx="329">
                  <c:v>356.0</c:v>
                </c:pt>
                <c:pt idx="330">
                  <c:v>357.0</c:v>
                </c:pt>
                <c:pt idx="331">
                  <c:v>358.0</c:v>
                </c:pt>
                <c:pt idx="332">
                  <c:v>359.0</c:v>
                </c:pt>
                <c:pt idx="333">
                  <c:v>360.0</c:v>
                </c:pt>
                <c:pt idx="334">
                  <c:v>361.0</c:v>
                </c:pt>
                <c:pt idx="335">
                  <c:v>362.0</c:v>
                </c:pt>
                <c:pt idx="336">
                  <c:v>363.0</c:v>
                </c:pt>
                <c:pt idx="337">
                  <c:v>364.0</c:v>
                </c:pt>
                <c:pt idx="338">
                  <c:v>365.0</c:v>
                </c:pt>
              </c:numCache>
            </c:numRef>
          </c:xVal>
          <c:yVal>
            <c:numRef>
              <c:f>'2006'!$F$3:$F$341</c:f>
              <c:numCache>
                <c:formatCode>General</c:formatCode>
                <c:ptCount val="339"/>
                <c:pt idx="0">
                  <c:v>5.062852308073426</c:v>
                </c:pt>
                <c:pt idx="1">
                  <c:v>5.592974242087553</c:v>
                </c:pt>
                <c:pt idx="2">
                  <c:v>5.17461508179474</c:v>
                </c:pt>
                <c:pt idx="3">
                  <c:v>5.845614297276306</c:v>
                </c:pt>
                <c:pt idx="4">
                  <c:v>5.91336853646164</c:v>
                </c:pt>
                <c:pt idx="5">
                  <c:v>5.92821952339325</c:v>
                </c:pt>
                <c:pt idx="6">
                  <c:v>6.178402393947602</c:v>
                </c:pt>
                <c:pt idx="7">
                  <c:v>6.230426962342072</c:v>
                </c:pt>
                <c:pt idx="8">
                  <c:v>6.0561664017334</c:v>
                </c:pt>
                <c:pt idx="9">
                  <c:v>5.703566555248261</c:v>
                </c:pt>
                <c:pt idx="10">
                  <c:v>6.004729299456025</c:v>
                </c:pt>
                <c:pt idx="11">
                  <c:v>6.130492883168793</c:v>
                </c:pt>
                <c:pt idx="12">
                  <c:v>6.159962888964844</c:v>
                </c:pt>
                <c:pt idx="13">
                  <c:v>6.330553323479462</c:v>
                </c:pt>
                <c:pt idx="14">
                  <c:v>7.288893899079896</c:v>
                </c:pt>
                <c:pt idx="15">
                  <c:v>7.911799147247315</c:v>
                </c:pt>
                <c:pt idx="16">
                  <c:v>8.030226950445556</c:v>
                </c:pt>
                <c:pt idx="17">
                  <c:v>8.167418454961396</c:v>
                </c:pt>
                <c:pt idx="18">
                  <c:v>8.761895038318634</c:v>
                </c:pt>
                <c:pt idx="19">
                  <c:v>8.915428832906345</c:v>
                </c:pt>
                <c:pt idx="20">
                  <c:v>9.048808235691833</c:v>
                </c:pt>
                <c:pt idx="21">
                  <c:v>9.068038108980561</c:v>
                </c:pt>
                <c:pt idx="22">
                  <c:v>8.946898235753632</c:v>
                </c:pt>
                <c:pt idx="23">
                  <c:v>8.459944161641697</c:v>
                </c:pt>
                <c:pt idx="24">
                  <c:v>7.994746456393432</c:v>
                </c:pt>
                <c:pt idx="25">
                  <c:v>7.5101360981987</c:v>
                </c:pt>
                <c:pt idx="26">
                  <c:v>7.402104936083221</c:v>
                </c:pt>
                <c:pt idx="27">
                  <c:v>6.780937492062378</c:v>
                </c:pt>
                <c:pt idx="28">
                  <c:v>6.997235138115692</c:v>
                </c:pt>
                <c:pt idx="29">
                  <c:v>6.884214706198882</c:v>
                </c:pt>
                <c:pt idx="30">
                  <c:v>7.007599359564971</c:v>
                </c:pt>
                <c:pt idx="31">
                  <c:v>7.703732175384524</c:v>
                </c:pt>
                <c:pt idx="32">
                  <c:v>7.493521594997406</c:v>
                </c:pt>
                <c:pt idx="33">
                  <c:v>7.453693516303254</c:v>
                </c:pt>
                <c:pt idx="34">
                  <c:v>8.328231575184634</c:v>
                </c:pt>
                <c:pt idx="35">
                  <c:v>7.536811866963958</c:v>
                </c:pt>
                <c:pt idx="36">
                  <c:v>8.610025265263367</c:v>
                </c:pt>
                <c:pt idx="37">
                  <c:v>8.8049035948494</c:v>
                </c:pt>
                <c:pt idx="38">
                  <c:v>8.726778426704406</c:v>
                </c:pt>
                <c:pt idx="39">
                  <c:v>8.535921808547973</c:v>
                </c:pt>
                <c:pt idx="40">
                  <c:v>8.378342826244354</c:v>
                </c:pt>
                <c:pt idx="41">
                  <c:v>7.566983925512696</c:v>
                </c:pt>
                <c:pt idx="42">
                  <c:v>7.55134424715271</c:v>
                </c:pt>
                <c:pt idx="43">
                  <c:v>8.997318591249848</c:v>
                </c:pt>
                <c:pt idx="44">
                  <c:v>8.55059001582184</c:v>
                </c:pt>
                <c:pt idx="45">
                  <c:v>9.013779380671691</c:v>
                </c:pt>
                <c:pt idx="46">
                  <c:v>8.055278383781433</c:v>
                </c:pt>
                <c:pt idx="47">
                  <c:v>7.285615603383638</c:v>
                </c:pt>
                <c:pt idx="48">
                  <c:v>7.264189579405974</c:v>
                </c:pt>
                <c:pt idx="49">
                  <c:v>7.487601099172212</c:v>
                </c:pt>
                <c:pt idx="50">
                  <c:v>7.88362648574982</c:v>
                </c:pt>
                <c:pt idx="51">
                  <c:v>7.865309951790619</c:v>
                </c:pt>
                <c:pt idx="52">
                  <c:v>8.130460631748965</c:v>
                </c:pt>
                <c:pt idx="53">
                  <c:v>8.370586708412936</c:v>
                </c:pt>
                <c:pt idx="54">
                  <c:v>8.130921214128113</c:v>
                </c:pt>
                <c:pt idx="55">
                  <c:v>8.220100359372711</c:v>
                </c:pt>
                <c:pt idx="56">
                  <c:v>8.000257235126497</c:v>
                </c:pt>
                <c:pt idx="57">
                  <c:v>8.114921566044618</c:v>
                </c:pt>
                <c:pt idx="58">
                  <c:v>7.55924625333481</c:v>
                </c:pt>
                <c:pt idx="59">
                  <c:v>7.697854160458374</c:v>
                </c:pt>
                <c:pt idx="60">
                  <c:v>7.723549514790345</c:v>
                </c:pt>
                <c:pt idx="61">
                  <c:v>7.703729380588533</c:v>
                </c:pt>
                <c:pt idx="62">
                  <c:v>8.762707206033326</c:v>
                </c:pt>
                <c:pt idx="63">
                  <c:v>8.179854738157654</c:v>
                </c:pt>
                <c:pt idx="64">
                  <c:v>7.973834115918733</c:v>
                </c:pt>
                <c:pt idx="65">
                  <c:v>8.638504236401368</c:v>
                </c:pt>
                <c:pt idx="66">
                  <c:v>8.525274753744508</c:v>
                </c:pt>
                <c:pt idx="67">
                  <c:v>8.349994092599487</c:v>
                </c:pt>
                <c:pt idx="68">
                  <c:v>8.672647700051881</c:v>
                </c:pt>
                <c:pt idx="69">
                  <c:v>8.441167604262542</c:v>
                </c:pt>
                <c:pt idx="70">
                  <c:v>8.288527026473234</c:v>
                </c:pt>
                <c:pt idx="71">
                  <c:v>8.351778290359497</c:v>
                </c:pt>
                <c:pt idx="72">
                  <c:v>8.37807061311493</c:v>
                </c:pt>
                <c:pt idx="73">
                  <c:v>8.413861888481141</c:v>
                </c:pt>
                <c:pt idx="74">
                  <c:v>8.43064016672745</c:v>
                </c:pt>
                <c:pt idx="75">
                  <c:v>8.55129654024811</c:v>
                </c:pt>
                <c:pt idx="76">
                  <c:v>8.240518579916383</c:v>
                </c:pt>
                <c:pt idx="77">
                  <c:v>8.40523994285202</c:v>
                </c:pt>
                <c:pt idx="78">
                  <c:v>8.368880764940646</c:v>
                </c:pt>
                <c:pt idx="79">
                  <c:v>8.177306443173979</c:v>
                </c:pt>
                <c:pt idx="80">
                  <c:v>7.97388833496094</c:v>
                </c:pt>
                <c:pt idx="81">
                  <c:v>7.99879332098694</c:v>
                </c:pt>
                <c:pt idx="82">
                  <c:v>8.87550573114853</c:v>
                </c:pt>
                <c:pt idx="83">
                  <c:v>8.31937933836594</c:v>
                </c:pt>
                <c:pt idx="84">
                  <c:v>8.236673499593351</c:v>
                </c:pt>
                <c:pt idx="85">
                  <c:v>8.398381513492586</c:v>
                </c:pt>
                <c:pt idx="86">
                  <c:v>8.29149957148819</c:v>
                </c:pt>
                <c:pt idx="87">
                  <c:v>8.87860236510544</c:v>
                </c:pt>
                <c:pt idx="88">
                  <c:v>9.295943101739502</c:v>
                </c:pt>
                <c:pt idx="89">
                  <c:v>9.001274345494078</c:v>
                </c:pt>
                <c:pt idx="90">
                  <c:v>7.486649191658023</c:v>
                </c:pt>
                <c:pt idx="91">
                  <c:v>7.288725093402102</c:v>
                </c:pt>
                <c:pt idx="92">
                  <c:v>8.43073183603592</c:v>
                </c:pt>
                <c:pt idx="93">
                  <c:v>8.762923523242953</c:v>
                </c:pt>
                <c:pt idx="94">
                  <c:v>8.61265796308594</c:v>
                </c:pt>
                <c:pt idx="95">
                  <c:v>8.548280396415711</c:v>
                </c:pt>
                <c:pt idx="96">
                  <c:v>9.309040074707798</c:v>
                </c:pt>
                <c:pt idx="97">
                  <c:v>9.40992158972168</c:v>
                </c:pt>
                <c:pt idx="98">
                  <c:v>9.050563926532745</c:v>
                </c:pt>
                <c:pt idx="99">
                  <c:v>8.60958871812973</c:v>
                </c:pt>
                <c:pt idx="100">
                  <c:v>8.411958073452757</c:v>
                </c:pt>
                <c:pt idx="101">
                  <c:v>8.193201565887451</c:v>
                </c:pt>
                <c:pt idx="102">
                  <c:v>8.334432668527224</c:v>
                </c:pt>
                <c:pt idx="103">
                  <c:v>8.47388069132538</c:v>
                </c:pt>
                <c:pt idx="104">
                  <c:v>8.191691258134463</c:v>
                </c:pt>
                <c:pt idx="105">
                  <c:v>7.97272905358429</c:v>
                </c:pt>
                <c:pt idx="106">
                  <c:v>8.758293664205933</c:v>
                </c:pt>
                <c:pt idx="107">
                  <c:v>8.742825586319734</c:v>
                </c:pt>
                <c:pt idx="108">
                  <c:v>8.641925625652311</c:v>
                </c:pt>
                <c:pt idx="109">
                  <c:v>8.43388716070862</c:v>
                </c:pt>
                <c:pt idx="110">
                  <c:v>8.411318065171049</c:v>
                </c:pt>
                <c:pt idx="111">
                  <c:v>8.349710700286101</c:v>
                </c:pt>
                <c:pt idx="112">
                  <c:v>8.328687126931001</c:v>
                </c:pt>
                <c:pt idx="113">
                  <c:v>8.143200429789733</c:v>
                </c:pt>
                <c:pt idx="114">
                  <c:v>7.963053469866944</c:v>
                </c:pt>
                <c:pt idx="115">
                  <c:v>7.992582725337982</c:v>
                </c:pt>
                <c:pt idx="116">
                  <c:v>7.751191724008942</c:v>
                </c:pt>
                <c:pt idx="117">
                  <c:v>7.980420891107942</c:v>
                </c:pt>
                <c:pt idx="118">
                  <c:v>8.024851998797608</c:v>
                </c:pt>
                <c:pt idx="119">
                  <c:v>8.247064551084138</c:v>
                </c:pt>
                <c:pt idx="120">
                  <c:v>8.661897237796784</c:v>
                </c:pt>
                <c:pt idx="121">
                  <c:v>8.158891532395937</c:v>
                </c:pt>
                <c:pt idx="122">
                  <c:v>7.678870229216766</c:v>
                </c:pt>
                <c:pt idx="123">
                  <c:v>7.654456568325805</c:v>
                </c:pt>
                <c:pt idx="124">
                  <c:v>7.825349958725738</c:v>
                </c:pt>
                <c:pt idx="125">
                  <c:v>7.77565960394211</c:v>
                </c:pt>
                <c:pt idx="126">
                  <c:v>7.819051047523498</c:v>
                </c:pt>
                <c:pt idx="127">
                  <c:v>8.107245938337708</c:v>
                </c:pt>
                <c:pt idx="128">
                  <c:v>7.311923576996612</c:v>
                </c:pt>
                <c:pt idx="129">
                  <c:v>7.447039666010284</c:v>
                </c:pt>
                <c:pt idx="130">
                  <c:v>7.905051950768279</c:v>
                </c:pt>
                <c:pt idx="131">
                  <c:v>7.648486325131988</c:v>
                </c:pt>
                <c:pt idx="132">
                  <c:v>7.164077192248536</c:v>
                </c:pt>
                <c:pt idx="133">
                  <c:v>7.074359769296265</c:v>
                </c:pt>
                <c:pt idx="134">
                  <c:v>7.099820919724275</c:v>
                </c:pt>
                <c:pt idx="135">
                  <c:v>8.41221239988785</c:v>
                </c:pt>
                <c:pt idx="136">
                  <c:v>8.397147331583404</c:v>
                </c:pt>
                <c:pt idx="137">
                  <c:v>7.99501252097168</c:v>
                </c:pt>
                <c:pt idx="138">
                  <c:v>7.241750721361543</c:v>
                </c:pt>
                <c:pt idx="139">
                  <c:v>7.03219524115448</c:v>
                </c:pt>
                <c:pt idx="140">
                  <c:v>7.321373341197968</c:v>
                </c:pt>
                <c:pt idx="141">
                  <c:v>7.37503398316498</c:v>
                </c:pt>
                <c:pt idx="142">
                  <c:v>7.624944081630707</c:v>
                </c:pt>
                <c:pt idx="143">
                  <c:v>7.647992764160157</c:v>
                </c:pt>
                <c:pt idx="144">
                  <c:v>7.834386652079773</c:v>
                </c:pt>
                <c:pt idx="145">
                  <c:v>8.17044745485535</c:v>
                </c:pt>
                <c:pt idx="146">
                  <c:v>7.602937299046325</c:v>
                </c:pt>
                <c:pt idx="147">
                  <c:v>7.43980673398819</c:v>
                </c:pt>
                <c:pt idx="148">
                  <c:v>8.219602885686494</c:v>
                </c:pt>
                <c:pt idx="149">
                  <c:v>8.193846045842745</c:v>
                </c:pt>
                <c:pt idx="150">
                  <c:v>8.159971441566466</c:v>
                </c:pt>
                <c:pt idx="151">
                  <c:v>8.116496713064575</c:v>
                </c:pt>
                <c:pt idx="152">
                  <c:v>8.191118324956509</c:v>
                </c:pt>
                <c:pt idx="153">
                  <c:v>7.905505266677856</c:v>
                </c:pt>
                <c:pt idx="154">
                  <c:v>7.506890222135926</c:v>
                </c:pt>
                <c:pt idx="155">
                  <c:v>7.886756657258607</c:v>
                </c:pt>
                <c:pt idx="156">
                  <c:v>7.404881845378877</c:v>
                </c:pt>
                <c:pt idx="157">
                  <c:v>7.169545490082551</c:v>
                </c:pt>
                <c:pt idx="158">
                  <c:v>7.81924891907959</c:v>
                </c:pt>
                <c:pt idx="159">
                  <c:v>8.166411769445801</c:v>
                </c:pt>
                <c:pt idx="160">
                  <c:v>7.952007318196107</c:v>
                </c:pt>
                <c:pt idx="161">
                  <c:v>7.691801191303254</c:v>
                </c:pt>
                <c:pt idx="162">
                  <c:v>7.400877461684418</c:v>
                </c:pt>
                <c:pt idx="163">
                  <c:v>7.532940515558625</c:v>
                </c:pt>
                <c:pt idx="164">
                  <c:v>7.298554390898896</c:v>
                </c:pt>
                <c:pt idx="165">
                  <c:v>7.517479704141999</c:v>
                </c:pt>
                <c:pt idx="166">
                  <c:v>7.899794380551911</c:v>
                </c:pt>
                <c:pt idx="167">
                  <c:v>7.702192801753236</c:v>
                </c:pt>
                <c:pt idx="168">
                  <c:v>7.686665474192048</c:v>
                </c:pt>
                <c:pt idx="169">
                  <c:v>7.8626906689888</c:v>
                </c:pt>
                <c:pt idx="170">
                  <c:v>7.99758932287445</c:v>
                </c:pt>
                <c:pt idx="171">
                  <c:v>8.18602117602997</c:v>
                </c:pt>
                <c:pt idx="172">
                  <c:v>7.962823737636567</c:v>
                </c:pt>
                <c:pt idx="173">
                  <c:v>7.875136454491425</c:v>
                </c:pt>
                <c:pt idx="174">
                  <c:v>8.049143806583405</c:v>
                </c:pt>
                <c:pt idx="175">
                  <c:v>7.869133232704926</c:v>
                </c:pt>
                <c:pt idx="176">
                  <c:v>7.853437658425141</c:v>
                </c:pt>
                <c:pt idx="177">
                  <c:v>7.893014205480195</c:v>
                </c:pt>
                <c:pt idx="178">
                  <c:v>7.660945525655364</c:v>
                </c:pt>
                <c:pt idx="179">
                  <c:v>7.795973858074951</c:v>
                </c:pt>
                <c:pt idx="180">
                  <c:v>7.681123393743898</c:v>
                </c:pt>
                <c:pt idx="181">
                  <c:v>7.494820616173553</c:v>
                </c:pt>
                <c:pt idx="182">
                  <c:v>7.35081204527893</c:v>
                </c:pt>
                <c:pt idx="183">
                  <c:v>6.95546970684128</c:v>
                </c:pt>
                <c:pt idx="184">
                  <c:v>7.175999791941834</c:v>
                </c:pt>
                <c:pt idx="185">
                  <c:v>7.489697755123903</c:v>
                </c:pt>
                <c:pt idx="186">
                  <c:v>7.41125006752167</c:v>
                </c:pt>
                <c:pt idx="187">
                  <c:v>7.449921100675965</c:v>
                </c:pt>
                <c:pt idx="188">
                  <c:v>7.570416493947602</c:v>
                </c:pt>
                <c:pt idx="189">
                  <c:v>7.09402618971863</c:v>
                </c:pt>
                <c:pt idx="190">
                  <c:v>6.810112926361084</c:v>
                </c:pt>
                <c:pt idx="191">
                  <c:v>7.027479861360169</c:v>
                </c:pt>
                <c:pt idx="192">
                  <c:v>7.297473363809968</c:v>
                </c:pt>
                <c:pt idx="193">
                  <c:v>6.96452708168564</c:v>
                </c:pt>
                <c:pt idx="194">
                  <c:v>7.113243765905</c:v>
                </c:pt>
                <c:pt idx="195">
                  <c:v>7.600438192472077</c:v>
                </c:pt>
                <c:pt idx="196">
                  <c:v>7.44173905593567</c:v>
                </c:pt>
                <c:pt idx="197">
                  <c:v>7.432202094099428</c:v>
                </c:pt>
                <c:pt idx="198">
                  <c:v>7.376435852833556</c:v>
                </c:pt>
                <c:pt idx="199">
                  <c:v>7.761061825527192</c:v>
                </c:pt>
                <c:pt idx="200">
                  <c:v>7.58974139029999</c:v>
                </c:pt>
                <c:pt idx="201">
                  <c:v>7.190191765979004</c:v>
                </c:pt>
                <c:pt idx="202">
                  <c:v>7.231846523332215</c:v>
                </c:pt>
                <c:pt idx="203">
                  <c:v>7.132276326596832</c:v>
                </c:pt>
                <c:pt idx="204">
                  <c:v>6.9183017149704</c:v>
                </c:pt>
                <c:pt idx="205">
                  <c:v>7.565290838101959</c:v>
                </c:pt>
                <c:pt idx="206">
                  <c:v>6.830324332001496</c:v>
                </c:pt>
                <c:pt idx="207">
                  <c:v>7.355703497220612</c:v>
                </c:pt>
                <c:pt idx="208">
                  <c:v>6.898766091000368</c:v>
                </c:pt>
                <c:pt idx="209">
                  <c:v>7.230046674714663</c:v>
                </c:pt>
                <c:pt idx="210">
                  <c:v>7.877186716829681</c:v>
                </c:pt>
                <c:pt idx="211">
                  <c:v>7.836430765866853</c:v>
                </c:pt>
                <c:pt idx="212">
                  <c:v>7.058831323816682</c:v>
                </c:pt>
                <c:pt idx="213">
                  <c:v>7.14617093434067</c:v>
                </c:pt>
                <c:pt idx="214">
                  <c:v>7.069262620369721</c:v>
                </c:pt>
                <c:pt idx="215">
                  <c:v>6.708528240676117</c:v>
                </c:pt>
                <c:pt idx="216">
                  <c:v>7.21829008590317</c:v>
                </c:pt>
                <c:pt idx="217">
                  <c:v>7.279748208682252</c:v>
                </c:pt>
                <c:pt idx="218">
                  <c:v>7.019274899292756</c:v>
                </c:pt>
                <c:pt idx="219">
                  <c:v>6.981085130007935</c:v>
                </c:pt>
                <c:pt idx="220">
                  <c:v>6.972113834880067</c:v>
                </c:pt>
                <c:pt idx="221">
                  <c:v>6.740837759197998</c:v>
                </c:pt>
                <c:pt idx="222">
                  <c:v>6.797086941210937</c:v>
                </c:pt>
                <c:pt idx="223">
                  <c:v>6.767816483848573</c:v>
                </c:pt>
                <c:pt idx="224">
                  <c:v>6.601938075373078</c:v>
                </c:pt>
                <c:pt idx="225">
                  <c:v>6.612444272458648</c:v>
                </c:pt>
                <c:pt idx="226">
                  <c:v>6.519240062029267</c:v>
                </c:pt>
                <c:pt idx="227">
                  <c:v>6.566233997641755</c:v>
                </c:pt>
                <c:pt idx="228">
                  <c:v>6.36455816524887</c:v>
                </c:pt>
                <c:pt idx="229">
                  <c:v>6.606157658358764</c:v>
                </c:pt>
                <c:pt idx="230">
                  <c:v>6.587295021263123</c:v>
                </c:pt>
                <c:pt idx="231">
                  <c:v>6.579689263455964</c:v>
                </c:pt>
                <c:pt idx="232">
                  <c:v>6.450913448625184</c:v>
                </c:pt>
                <c:pt idx="233">
                  <c:v>6.538725938630677</c:v>
                </c:pt>
                <c:pt idx="234">
                  <c:v>7.03982615212555</c:v>
                </c:pt>
                <c:pt idx="235">
                  <c:v>7.453520238951874</c:v>
                </c:pt>
                <c:pt idx="236">
                  <c:v>7.747330433869172</c:v>
                </c:pt>
                <c:pt idx="237">
                  <c:v>7.952314745755006</c:v>
                </c:pt>
                <c:pt idx="238">
                  <c:v>8.247108149901578</c:v>
                </c:pt>
                <c:pt idx="239">
                  <c:v>8.298715734734346</c:v>
                </c:pt>
                <c:pt idx="240">
                  <c:v>7.94179345677109</c:v>
                </c:pt>
                <c:pt idx="241">
                  <c:v>7.582302761293031</c:v>
                </c:pt>
                <c:pt idx="242">
                  <c:v>7.847611626704406</c:v>
                </c:pt>
                <c:pt idx="243">
                  <c:v>7.617820146652221</c:v>
                </c:pt>
                <c:pt idx="244">
                  <c:v>7.369176090769958</c:v>
                </c:pt>
                <c:pt idx="245">
                  <c:v>7.627359344325256</c:v>
                </c:pt>
                <c:pt idx="246">
                  <c:v>7.661783964452363</c:v>
                </c:pt>
                <c:pt idx="247">
                  <c:v>7.747282363378144</c:v>
                </c:pt>
                <c:pt idx="248">
                  <c:v>7.694111369668578</c:v>
                </c:pt>
                <c:pt idx="249">
                  <c:v>7.59236849853058</c:v>
                </c:pt>
                <c:pt idx="250">
                  <c:v>7.773664119605256</c:v>
                </c:pt>
                <c:pt idx="251">
                  <c:v>7.429690690422823</c:v>
                </c:pt>
                <c:pt idx="252">
                  <c:v>7.195947368840788</c:v>
                </c:pt>
                <c:pt idx="253">
                  <c:v>7.130108123867799</c:v>
                </c:pt>
                <c:pt idx="254">
                  <c:v>7.564925278786466</c:v>
                </c:pt>
                <c:pt idx="255">
                  <c:v>6.952814650650787</c:v>
                </c:pt>
                <c:pt idx="256">
                  <c:v>7.7073117500885</c:v>
                </c:pt>
                <c:pt idx="257">
                  <c:v>7.481814753554536</c:v>
                </c:pt>
                <c:pt idx="258">
                  <c:v>7.585705704890443</c:v>
                </c:pt>
                <c:pt idx="259">
                  <c:v>7.210974427919769</c:v>
                </c:pt>
                <c:pt idx="260">
                  <c:v>7.630686269471741</c:v>
                </c:pt>
                <c:pt idx="261">
                  <c:v>7.839898548731233</c:v>
                </c:pt>
                <c:pt idx="262">
                  <c:v>7.357816362989044</c:v>
                </c:pt>
                <c:pt idx="263">
                  <c:v>7.287535069269562</c:v>
                </c:pt>
                <c:pt idx="264">
                  <c:v>7.270610902672578</c:v>
                </c:pt>
                <c:pt idx="265">
                  <c:v>7.314721726741791</c:v>
                </c:pt>
                <c:pt idx="266">
                  <c:v>7.56526289014206</c:v>
                </c:pt>
                <c:pt idx="267">
                  <c:v>7.537917488257599</c:v>
                </c:pt>
                <c:pt idx="268">
                  <c:v>7.374388944250488</c:v>
                </c:pt>
                <c:pt idx="269">
                  <c:v>7.355238443167877</c:v>
                </c:pt>
                <c:pt idx="270">
                  <c:v>7.323873006731414</c:v>
                </c:pt>
                <c:pt idx="271">
                  <c:v>7.218589129074098</c:v>
                </c:pt>
                <c:pt idx="272">
                  <c:v>7.53968771203766</c:v>
                </c:pt>
                <c:pt idx="273">
                  <c:v>7.679381117923738</c:v>
                </c:pt>
                <c:pt idx="274">
                  <c:v>7.717845336174775</c:v>
                </c:pt>
                <c:pt idx="275">
                  <c:v>7.915938240108489</c:v>
                </c:pt>
                <c:pt idx="276">
                  <c:v>8.190429128265382</c:v>
                </c:pt>
                <c:pt idx="277">
                  <c:v>8.183135828649904</c:v>
                </c:pt>
                <c:pt idx="278">
                  <c:v>8.008706462363433</c:v>
                </c:pt>
                <c:pt idx="279">
                  <c:v>8.045837562927248</c:v>
                </c:pt>
                <c:pt idx="280">
                  <c:v>7.886145155895996</c:v>
                </c:pt>
                <c:pt idx="281">
                  <c:v>7.176112142740632</c:v>
                </c:pt>
                <c:pt idx="282">
                  <c:v>7.04949782312851</c:v>
                </c:pt>
                <c:pt idx="283">
                  <c:v>7.140263294577028</c:v>
                </c:pt>
                <c:pt idx="284">
                  <c:v>6.900134982076264</c:v>
                </c:pt>
                <c:pt idx="285">
                  <c:v>7.377293855202485</c:v>
                </c:pt>
                <c:pt idx="286">
                  <c:v>7.167966430348205</c:v>
                </c:pt>
                <c:pt idx="287">
                  <c:v>7.43040895299225</c:v>
                </c:pt>
                <c:pt idx="288">
                  <c:v>7.535910824736786</c:v>
                </c:pt>
                <c:pt idx="289">
                  <c:v>8.34990410016861</c:v>
                </c:pt>
                <c:pt idx="290">
                  <c:v>8.35651099788895</c:v>
                </c:pt>
                <c:pt idx="291">
                  <c:v>8.301783861772154</c:v>
                </c:pt>
                <c:pt idx="292">
                  <c:v>8.283164371927645</c:v>
                </c:pt>
                <c:pt idx="293">
                  <c:v>8.357722821430206</c:v>
                </c:pt>
                <c:pt idx="294">
                  <c:v>8.343269813447571</c:v>
                </c:pt>
                <c:pt idx="295">
                  <c:v>7.822391946649931</c:v>
                </c:pt>
                <c:pt idx="296">
                  <c:v>7.434312724031068</c:v>
                </c:pt>
                <c:pt idx="297">
                  <c:v>6.83658858773346</c:v>
                </c:pt>
                <c:pt idx="298">
                  <c:v>5.757936516437529</c:v>
                </c:pt>
                <c:pt idx="299">
                  <c:v>4.71303328359833</c:v>
                </c:pt>
                <c:pt idx="300">
                  <c:v>4.55347726261139</c:v>
                </c:pt>
                <c:pt idx="301">
                  <c:v>5.17241445943222</c:v>
                </c:pt>
                <c:pt idx="302">
                  <c:v>5.349940459675598</c:v>
                </c:pt>
                <c:pt idx="303">
                  <c:v>5.464736704964448</c:v>
                </c:pt>
                <c:pt idx="304">
                  <c:v>5.757474257180785</c:v>
                </c:pt>
                <c:pt idx="305">
                  <c:v>5.670174891719054</c:v>
                </c:pt>
                <c:pt idx="306">
                  <c:v>5.624573882427978</c:v>
                </c:pt>
                <c:pt idx="307">
                  <c:v>5.754299368936158</c:v>
                </c:pt>
                <c:pt idx="308">
                  <c:v>5.91499343085022</c:v>
                </c:pt>
                <c:pt idx="309">
                  <c:v>5.39585001444397</c:v>
                </c:pt>
                <c:pt idx="310">
                  <c:v>4.626954964504624</c:v>
                </c:pt>
                <c:pt idx="311">
                  <c:v>4.743789454508972</c:v>
                </c:pt>
                <c:pt idx="312">
                  <c:v>4.991777851251984</c:v>
                </c:pt>
                <c:pt idx="313">
                  <c:v>5.23277366842804</c:v>
                </c:pt>
                <c:pt idx="314">
                  <c:v>5.311619334979248</c:v>
                </c:pt>
                <c:pt idx="315">
                  <c:v>5.45727292279358</c:v>
                </c:pt>
                <c:pt idx="316">
                  <c:v>5.241769557760622</c:v>
                </c:pt>
                <c:pt idx="317">
                  <c:v>5.507750851087188</c:v>
                </c:pt>
                <c:pt idx="318">
                  <c:v>5.969677527108765</c:v>
                </c:pt>
                <c:pt idx="319">
                  <c:v>5.897128535923005</c:v>
                </c:pt>
                <c:pt idx="320">
                  <c:v>5.816829016497802</c:v>
                </c:pt>
                <c:pt idx="321">
                  <c:v>5.765872619130707</c:v>
                </c:pt>
                <c:pt idx="322">
                  <c:v>5.88153077950287</c:v>
                </c:pt>
                <c:pt idx="323">
                  <c:v>6.17895017396164</c:v>
                </c:pt>
                <c:pt idx="324">
                  <c:v>6.682000596098327</c:v>
                </c:pt>
                <c:pt idx="325">
                  <c:v>7.242877583104707</c:v>
                </c:pt>
                <c:pt idx="326">
                  <c:v>7.311763155706788</c:v>
                </c:pt>
                <c:pt idx="327">
                  <c:v>7.324383336479187</c:v>
                </c:pt>
                <c:pt idx="328">
                  <c:v>7.240563492024996</c:v>
                </c:pt>
                <c:pt idx="329">
                  <c:v>7.151981874163055</c:v>
                </c:pt>
                <c:pt idx="330">
                  <c:v>7.147448156108093</c:v>
                </c:pt>
                <c:pt idx="331">
                  <c:v>7.048547033532715</c:v>
                </c:pt>
                <c:pt idx="332">
                  <c:v>6.076770196730806</c:v>
                </c:pt>
                <c:pt idx="333">
                  <c:v>5.974882555160523</c:v>
                </c:pt>
                <c:pt idx="334">
                  <c:v>6.382633787793733</c:v>
                </c:pt>
                <c:pt idx="335">
                  <c:v>6.84856652438736</c:v>
                </c:pt>
                <c:pt idx="336">
                  <c:v>6.775304860224152</c:v>
                </c:pt>
                <c:pt idx="337">
                  <c:v>6.675892289982605</c:v>
                </c:pt>
                <c:pt idx="338">
                  <c:v>6.521022582911683</c:v>
                </c:pt>
              </c:numCache>
            </c:numRef>
          </c:yVal>
          <c:smooth val="0"/>
          <c:extLst xmlns:c16r2="http://schemas.microsoft.com/office/drawing/2015/06/chart">
            <c:ext xmlns:c16="http://schemas.microsoft.com/office/drawing/2014/chart" uri="{C3380CC4-5D6E-409C-BE32-E72D297353CC}">
              <c16:uniqueId val="{00000002-D0AC-4A1A-94B3-F24289EA89CA}"/>
            </c:ext>
          </c:extLst>
        </c:ser>
        <c:dLbls>
          <c:showLegendKey val="0"/>
          <c:showVal val="0"/>
          <c:showCatName val="0"/>
          <c:showSerName val="0"/>
          <c:showPercent val="0"/>
          <c:showBubbleSize val="0"/>
        </c:dLbls>
        <c:axId val="-191571920"/>
        <c:axId val="-191564528"/>
      </c:scatterChart>
      <c:valAx>
        <c:axId val="-191571920"/>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 of days after startup</a:t>
                </a:r>
              </a:p>
            </c:rich>
          </c:tx>
          <c:layout/>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91564528"/>
        <c:crosses val="autoZero"/>
        <c:crossBetween val="midCat"/>
      </c:valAx>
      <c:valAx>
        <c:axId val="-191564528"/>
        <c:scaling>
          <c:orientation val="minMax"/>
          <c:min val="0.0"/>
        </c:scaling>
        <c:delete val="0"/>
        <c:axPos val="l"/>
        <c:majorGridlines/>
        <c:title>
          <c:tx>
            <c:rich>
              <a:bodyPr rot="0" vert="horz"/>
              <a:lstStyle/>
              <a:p>
                <a:pPr algn="ctr">
                  <a:defRPr sz="1000" b="1" i="0" u="none" strike="noStrike" baseline="0">
                    <a:solidFill>
                      <a:srgbClr val="000000"/>
                    </a:solidFill>
                    <a:latin typeface="Calibri"/>
                    <a:ea typeface="Calibri"/>
                    <a:cs typeface="Calibri"/>
                  </a:defRPr>
                </a:pPr>
                <a:r>
                  <a:rPr lang="en-US"/>
                  <a:t>DUTY (MW)</a:t>
                </a:r>
              </a:p>
            </c:rich>
          </c:tx>
          <c:layout/>
          <c:overlay val="0"/>
        </c:title>
        <c:numFmt formatCode="General" sourceLinked="1"/>
        <c:majorTickMark val="out"/>
        <c:minorTickMark val="none"/>
        <c:tickLblPos val="nextTo"/>
        <c:crossAx val="-191571920"/>
        <c:crosses val="autoZero"/>
        <c:crossBetween val="midCat"/>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98800" y="9701213"/>
            <a:ext cx="90487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353" tIns="46840" rIns="95353" bIns="46840">
            <a:spAutoFit/>
          </a:bodyPr>
          <a:lstStyle>
            <a:lvl1pPr algn="l" defTabSz="809625">
              <a:defRPr sz="2400">
                <a:solidFill>
                  <a:schemeClr val="tx1"/>
                </a:solidFill>
                <a:latin typeface="Verdana" panose="020B0604030504040204" pitchFamily="34" charset="0"/>
              </a:defRPr>
            </a:lvl1pPr>
            <a:lvl2pPr marL="606425" algn="l" defTabSz="809625">
              <a:defRPr sz="2400">
                <a:solidFill>
                  <a:schemeClr val="tx1"/>
                </a:solidFill>
                <a:latin typeface="Verdana" panose="020B0604030504040204" pitchFamily="34" charset="0"/>
              </a:defRPr>
            </a:lvl2pPr>
            <a:lvl3pPr marL="1211263" algn="l" defTabSz="809625">
              <a:defRPr sz="2400">
                <a:solidFill>
                  <a:schemeClr val="tx1"/>
                </a:solidFill>
                <a:latin typeface="Verdana" panose="020B0604030504040204" pitchFamily="34" charset="0"/>
              </a:defRPr>
            </a:lvl3pPr>
            <a:lvl4pPr marL="1811338" algn="l" defTabSz="809625">
              <a:defRPr sz="2400">
                <a:solidFill>
                  <a:schemeClr val="tx1"/>
                </a:solidFill>
                <a:latin typeface="Verdana" panose="020B0604030504040204" pitchFamily="34" charset="0"/>
              </a:defRPr>
            </a:lvl4pPr>
            <a:lvl5pPr marL="2424113" algn="l" defTabSz="809625">
              <a:defRPr sz="2400">
                <a:solidFill>
                  <a:schemeClr val="tx1"/>
                </a:solidFill>
                <a:latin typeface="Verdana" panose="020B0604030504040204" pitchFamily="34" charset="0"/>
              </a:defRPr>
            </a:lvl5pPr>
            <a:lvl6pPr marL="2881313" defTabSz="809625" eaLnBrk="0" fontAlgn="base" hangingPunct="0">
              <a:spcBef>
                <a:spcPct val="0"/>
              </a:spcBef>
              <a:spcAft>
                <a:spcPct val="0"/>
              </a:spcAft>
              <a:defRPr sz="2400">
                <a:solidFill>
                  <a:schemeClr val="tx1"/>
                </a:solidFill>
                <a:latin typeface="Verdana" panose="020B0604030504040204" pitchFamily="34" charset="0"/>
              </a:defRPr>
            </a:lvl6pPr>
            <a:lvl7pPr marL="3338513" defTabSz="809625" eaLnBrk="0" fontAlgn="base" hangingPunct="0">
              <a:spcBef>
                <a:spcPct val="0"/>
              </a:spcBef>
              <a:spcAft>
                <a:spcPct val="0"/>
              </a:spcAft>
              <a:defRPr sz="2400">
                <a:solidFill>
                  <a:schemeClr val="tx1"/>
                </a:solidFill>
                <a:latin typeface="Verdana" panose="020B0604030504040204" pitchFamily="34" charset="0"/>
              </a:defRPr>
            </a:lvl7pPr>
            <a:lvl8pPr marL="3795713" defTabSz="809625" eaLnBrk="0" fontAlgn="base" hangingPunct="0">
              <a:spcBef>
                <a:spcPct val="0"/>
              </a:spcBef>
              <a:spcAft>
                <a:spcPct val="0"/>
              </a:spcAft>
              <a:defRPr sz="2400">
                <a:solidFill>
                  <a:schemeClr val="tx1"/>
                </a:solidFill>
                <a:latin typeface="Verdana" panose="020B0604030504040204" pitchFamily="34" charset="0"/>
              </a:defRPr>
            </a:lvl8pPr>
            <a:lvl9pPr marL="4252913" defTabSz="809625" eaLnBrk="0" fontAlgn="base" hangingPunct="0">
              <a:spcBef>
                <a:spcPct val="0"/>
              </a:spcBef>
              <a:spcAft>
                <a:spcPct val="0"/>
              </a:spcAft>
              <a:defRPr sz="2400">
                <a:solidFill>
                  <a:schemeClr val="tx1"/>
                </a:solidFill>
                <a:latin typeface="Verdana" panose="020B0604030504040204" pitchFamily="34" charset="0"/>
              </a:defRPr>
            </a:lvl9pPr>
          </a:lstStyle>
          <a:p>
            <a:pPr algn="ctr">
              <a:lnSpc>
                <a:spcPct val="90000"/>
              </a:lnSpc>
              <a:defRPr/>
            </a:pPr>
            <a:r>
              <a:rPr lang="de-DE" altLang="de-DE" sz="1200"/>
              <a:t>Seite </a:t>
            </a:r>
            <a:fld id="{FF709A07-1CDA-4CC0-9B76-20CD61E82CEB}" type="slidenum">
              <a:rPr lang="de-DE" altLang="de-DE" sz="1200" smtClean="0"/>
              <a:pPr algn="ctr">
                <a:lnSpc>
                  <a:spcPct val="90000"/>
                </a:lnSpc>
                <a:defRPr/>
              </a:pPr>
              <a:t>‹#›</a:t>
            </a:fld>
            <a:endParaRPr lang="de-DE" altLang="de-DE" sz="1200"/>
          </a:p>
        </p:txBody>
      </p:sp>
    </p:spTree>
    <p:extLst>
      <p:ext uri="{BB962C8B-B14F-4D97-AF65-F5344CB8AC3E}">
        <p14:creationId xmlns:p14="http://schemas.microsoft.com/office/powerpoint/2010/main" val="3559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522288" y="5114925"/>
            <a:ext cx="5970587"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53" tIns="46840" rIns="95353" bIns="46840" numCol="1" anchor="t" anchorCtr="0" compatLnSpc="1">
            <a:prstTxWarp prst="textNoShape">
              <a:avLst/>
            </a:prstTxWarp>
          </a:bodyPr>
          <a:lstStyle/>
          <a:p>
            <a:pPr lvl="0"/>
            <a:r>
              <a:rPr lang="en-US" altLang="de-DE" noProof="0"/>
              <a:t>Hauptteiltext</a:t>
            </a:r>
          </a:p>
          <a:p>
            <a:pPr lvl="0"/>
            <a:r>
              <a:rPr lang="en-US" altLang="de-DE" noProof="0"/>
              <a:t>Zweite Ebene</a:t>
            </a:r>
          </a:p>
          <a:p>
            <a:pPr lvl="0"/>
            <a:r>
              <a:rPr lang="en-US" altLang="de-DE" noProof="0"/>
              <a:t>Dritte Ebene</a:t>
            </a:r>
          </a:p>
          <a:p>
            <a:pPr lvl="0"/>
            <a:r>
              <a:rPr lang="en-US" altLang="de-DE" noProof="0"/>
              <a:t>Vierte Ebene</a:t>
            </a:r>
          </a:p>
          <a:p>
            <a:pPr lvl="0"/>
            <a:r>
              <a:rPr lang="en-US" altLang="de-DE" noProof="0"/>
              <a:t>Fünfte Ebene</a:t>
            </a:r>
          </a:p>
        </p:txBody>
      </p:sp>
      <p:sp>
        <p:nvSpPr>
          <p:cNvPr id="3075" name="Rectangle 3"/>
          <p:cNvSpPr>
            <a:spLocks noGrp="1" noRot="1" noChangeAspect="1" noChangeArrowheads="1" noTextEdit="1"/>
          </p:cNvSpPr>
          <p:nvPr>
            <p:ph type="sldImg" idx="2"/>
          </p:nvPr>
        </p:nvSpPr>
        <p:spPr bwMode="auto">
          <a:xfrm>
            <a:off x="-300038" y="508000"/>
            <a:ext cx="7615238" cy="42846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ChangeArrowheads="1"/>
          </p:cNvSpPr>
          <p:nvPr/>
        </p:nvSpPr>
        <p:spPr bwMode="auto">
          <a:xfrm>
            <a:off x="3098800" y="9782175"/>
            <a:ext cx="90646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353" tIns="46840" rIns="95353" bIns="46840">
            <a:spAutoFit/>
          </a:bodyPr>
          <a:lstStyle>
            <a:lvl1pPr algn="l" defTabSz="809625">
              <a:defRPr sz="2400">
                <a:solidFill>
                  <a:schemeClr val="tx1"/>
                </a:solidFill>
                <a:latin typeface="Verdana" panose="020B0604030504040204" pitchFamily="34" charset="0"/>
              </a:defRPr>
            </a:lvl1pPr>
            <a:lvl2pPr marL="606425" algn="l" defTabSz="809625">
              <a:defRPr sz="2400">
                <a:solidFill>
                  <a:schemeClr val="tx1"/>
                </a:solidFill>
                <a:latin typeface="Verdana" panose="020B0604030504040204" pitchFamily="34" charset="0"/>
              </a:defRPr>
            </a:lvl2pPr>
            <a:lvl3pPr marL="1211263" algn="l" defTabSz="809625">
              <a:defRPr sz="2400">
                <a:solidFill>
                  <a:schemeClr val="tx1"/>
                </a:solidFill>
                <a:latin typeface="Verdana" panose="020B0604030504040204" pitchFamily="34" charset="0"/>
              </a:defRPr>
            </a:lvl3pPr>
            <a:lvl4pPr marL="1811338" algn="l" defTabSz="809625">
              <a:defRPr sz="2400">
                <a:solidFill>
                  <a:schemeClr val="tx1"/>
                </a:solidFill>
                <a:latin typeface="Verdana" panose="020B0604030504040204" pitchFamily="34" charset="0"/>
              </a:defRPr>
            </a:lvl4pPr>
            <a:lvl5pPr marL="2424113" algn="l" defTabSz="809625">
              <a:defRPr sz="2400">
                <a:solidFill>
                  <a:schemeClr val="tx1"/>
                </a:solidFill>
                <a:latin typeface="Verdana" panose="020B0604030504040204" pitchFamily="34" charset="0"/>
              </a:defRPr>
            </a:lvl5pPr>
            <a:lvl6pPr marL="2881313" defTabSz="809625" eaLnBrk="0" fontAlgn="base" hangingPunct="0">
              <a:spcBef>
                <a:spcPct val="0"/>
              </a:spcBef>
              <a:spcAft>
                <a:spcPct val="0"/>
              </a:spcAft>
              <a:defRPr sz="2400">
                <a:solidFill>
                  <a:schemeClr val="tx1"/>
                </a:solidFill>
                <a:latin typeface="Verdana" panose="020B0604030504040204" pitchFamily="34" charset="0"/>
              </a:defRPr>
            </a:lvl6pPr>
            <a:lvl7pPr marL="3338513" defTabSz="809625" eaLnBrk="0" fontAlgn="base" hangingPunct="0">
              <a:spcBef>
                <a:spcPct val="0"/>
              </a:spcBef>
              <a:spcAft>
                <a:spcPct val="0"/>
              </a:spcAft>
              <a:defRPr sz="2400">
                <a:solidFill>
                  <a:schemeClr val="tx1"/>
                </a:solidFill>
                <a:latin typeface="Verdana" panose="020B0604030504040204" pitchFamily="34" charset="0"/>
              </a:defRPr>
            </a:lvl7pPr>
            <a:lvl8pPr marL="3795713" defTabSz="809625" eaLnBrk="0" fontAlgn="base" hangingPunct="0">
              <a:spcBef>
                <a:spcPct val="0"/>
              </a:spcBef>
              <a:spcAft>
                <a:spcPct val="0"/>
              </a:spcAft>
              <a:defRPr sz="2400">
                <a:solidFill>
                  <a:schemeClr val="tx1"/>
                </a:solidFill>
                <a:latin typeface="Verdana" panose="020B0604030504040204" pitchFamily="34" charset="0"/>
              </a:defRPr>
            </a:lvl8pPr>
            <a:lvl9pPr marL="4252913" defTabSz="809625" eaLnBrk="0" fontAlgn="base" hangingPunct="0">
              <a:spcBef>
                <a:spcPct val="0"/>
              </a:spcBef>
              <a:spcAft>
                <a:spcPct val="0"/>
              </a:spcAft>
              <a:defRPr sz="2400">
                <a:solidFill>
                  <a:schemeClr val="tx1"/>
                </a:solidFill>
                <a:latin typeface="Verdana" panose="020B0604030504040204" pitchFamily="34" charset="0"/>
              </a:defRPr>
            </a:lvl9pPr>
          </a:lstStyle>
          <a:p>
            <a:pPr algn="ctr">
              <a:lnSpc>
                <a:spcPct val="90000"/>
              </a:lnSpc>
              <a:defRPr/>
            </a:pPr>
            <a:r>
              <a:rPr lang="de-DE" altLang="de-DE" sz="1200"/>
              <a:t>Seite </a:t>
            </a:r>
            <a:fld id="{3AF59F10-3FB2-4CCF-8D40-E62D5932C239}" type="slidenum">
              <a:rPr lang="de-DE" altLang="de-DE" sz="1200" smtClean="0"/>
              <a:pPr algn="ctr">
                <a:lnSpc>
                  <a:spcPct val="90000"/>
                </a:lnSpc>
                <a:defRPr/>
              </a:pPr>
              <a:t>‹#›</a:t>
            </a:fld>
            <a:endParaRPr lang="de-DE" altLang="de-DE" sz="1200"/>
          </a:p>
        </p:txBody>
      </p:sp>
    </p:spTree>
    <p:extLst>
      <p:ext uri="{BB962C8B-B14F-4D97-AF65-F5344CB8AC3E}">
        <p14:creationId xmlns:p14="http://schemas.microsoft.com/office/powerpoint/2010/main" val="2573687250"/>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Verdana" panose="020B0604030504040204"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indent="0">
              <a:buFontTx/>
              <a:buNone/>
            </a:pPr>
            <a:endParaRPr lang="en-US" dirty="0"/>
          </a:p>
        </p:txBody>
      </p:sp>
    </p:spTree>
    <p:extLst>
      <p:ext uri="{BB962C8B-B14F-4D97-AF65-F5344CB8AC3E}">
        <p14:creationId xmlns:p14="http://schemas.microsoft.com/office/powerpoint/2010/main" val="162135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18</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54ED4D1-418B-4BFF-BDCC-C8A2C32E7E65}" type="slidenum">
              <a:rPr lang="en-US">
                <a:solidFill>
                  <a:srgbClr val="000000"/>
                </a:solidFill>
              </a:rPr>
              <a:pPr/>
              <a:t>19</a:t>
            </a:fld>
            <a:endParaRPr lang="en-US">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27</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28</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29</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54ED4D1-418B-4BFF-BDCC-C8A2C32E7E65}" type="slidenum">
              <a:rPr lang="en-US">
                <a:solidFill>
                  <a:srgbClr val="000000"/>
                </a:solidFill>
              </a:rPr>
              <a:pPr/>
              <a:t>30</a:t>
            </a:fld>
            <a:endParaRPr lang="en-US">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4108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475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1282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455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 </a:t>
            </a:r>
            <a:r>
              <a:rPr lang="en-US" dirty="0"/>
              <a:t>specialize in</a:t>
            </a:r>
            <a:r>
              <a:rPr lang="en-US" baseline="0" dirty="0"/>
              <a:t> the engineering of Purpose build ultrasonic equipment for both offline cleaning and online fouling mitigation purposes in  process dependent industries. </a:t>
            </a:r>
          </a:p>
          <a:p>
            <a:endParaRPr lang="en-US" baseline="0" dirty="0"/>
          </a:p>
          <a:p>
            <a:r>
              <a:rPr lang="en-US" baseline="0" dirty="0"/>
              <a:t>Our focus is primarily Ultrasonically based solution sets. My experience in this space has come from my time as the Director for Global business development for Tech Sonic Services. </a:t>
            </a:r>
          </a:p>
          <a:p>
            <a:r>
              <a:rPr lang="en-US" baseline="0" dirty="0"/>
              <a:t>They were the originator of ultrasonic cleaning tanks for heat exchangers the North American market place. </a:t>
            </a:r>
          </a:p>
          <a:p>
            <a:r>
              <a:rPr lang="en-US" baseline="0" dirty="0"/>
              <a:t>I was with them from 2009 to 2013.  </a:t>
            </a:r>
          </a:p>
          <a:p>
            <a:pPr marL="171450" indent="-171450">
              <a:buFontTx/>
              <a:buChar char="-"/>
            </a:pPr>
            <a:r>
              <a:rPr lang="en-US" baseline="0" dirty="0"/>
              <a:t>As I travelled the world educating audiences on the many benefits of associated with immersion based ultrasonic cleaning for heat transfer assets it became evident that the needs and desires for fouling mitigation solutions beyond many of the current offline cleaning tech’s was in fairly heavy demand. </a:t>
            </a:r>
          </a:p>
          <a:p>
            <a:pPr marL="171450" indent="-171450">
              <a:buFontTx/>
              <a:buChar cha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1633156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09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b="1" dirty="0"/>
              <a:t>This Slide sequence</a:t>
            </a:r>
            <a:r>
              <a:rPr lang="en-US" b="1" baseline="0" dirty="0"/>
              <a:t> of “before and </a:t>
            </a:r>
            <a:r>
              <a:rPr lang="en-US" b="1" baseline="0" dirty="0" err="1"/>
              <a:t>Afters</a:t>
            </a:r>
            <a:r>
              <a:rPr lang="en-US" b="1" baseline="0" dirty="0"/>
              <a:t>” is only visible in “Slide Show” Mode: </a:t>
            </a:r>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a:p>
            <a:pPr marL="0" marR="0" indent="0" algn="l" defTabSz="914400" rtl="0" eaLnBrk="0" fontAlgn="base" latinLnBrk="0" hangingPunct="0">
              <a:lnSpc>
                <a:spcPct val="100000"/>
              </a:lnSpc>
              <a:spcBef>
                <a:spcPct val="0"/>
              </a:spcBef>
              <a:spcAft>
                <a:spcPct val="0"/>
              </a:spcAft>
              <a:buClrTx/>
              <a:buSzTx/>
              <a:buFontTx/>
              <a:buNone/>
              <a:tabLst/>
              <a:defRPr/>
            </a:pPr>
            <a:r>
              <a:rPr lang="en-US" dirty="0"/>
              <a:t>While</a:t>
            </a:r>
            <a:r>
              <a:rPr lang="en-US" baseline="0" dirty="0"/>
              <a:t> the sonic immersion process is very well received and effective, there were so many more assets in similar duty that could not be cleaned, because they were too large, or it simply wasn’t economical to clean them outside the operating unit. </a:t>
            </a:r>
            <a:endParaRPr lang="en-US" dirty="0"/>
          </a:p>
          <a:p>
            <a:endParaRPr lang="en-US" dirty="0"/>
          </a:p>
        </p:txBody>
      </p:sp>
    </p:spTree>
    <p:extLst>
      <p:ext uri="{BB962C8B-B14F-4D97-AF65-F5344CB8AC3E}">
        <p14:creationId xmlns:p14="http://schemas.microsoft.com/office/powerpoint/2010/main" val="2572344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various industry conferences, educational symposiums and customer site, </a:t>
            </a:r>
            <a:r>
              <a:rPr lang="en-US" dirty="0"/>
              <a:t>I delivered</a:t>
            </a:r>
            <a:r>
              <a:rPr lang="en-US" baseline="0" dirty="0"/>
              <a:t> the benefits of ultrasonic immersion or tank cleaning technologies. </a:t>
            </a:r>
            <a:r>
              <a:rPr lang="en-US" dirty="0"/>
              <a:t>Regardless of where I was in the World</a:t>
            </a:r>
            <a:r>
              <a:rPr lang="en-US" baseline="0" dirty="0"/>
              <a:t>, the question was always the same. Russ, what’s next for clean-in-place? </a:t>
            </a:r>
            <a:endParaRPr lang="en-US" dirty="0"/>
          </a:p>
          <a:p>
            <a:endParaRPr lang="en-US" dirty="0"/>
          </a:p>
          <a:p>
            <a:pPr marL="171450" indent="-171450">
              <a:buFontTx/>
              <a:buChar char="-"/>
            </a:pPr>
            <a:r>
              <a:rPr lang="en-US" dirty="0"/>
              <a:t>While various clean</a:t>
            </a:r>
            <a:r>
              <a:rPr lang="en-US" baseline="0" dirty="0"/>
              <a:t> in place methods have been around for a few years now the idea of</a:t>
            </a:r>
            <a:r>
              <a:rPr lang="en-US" b="1" baseline="0" dirty="0"/>
              <a:t> CLEAN-IN-PROCESS</a:t>
            </a:r>
            <a:r>
              <a:rPr lang="en-US" baseline="0" dirty="0"/>
              <a:t>, is something different altogether, and will be game changing for many industries.  It allowed us to ask the question… What if you could a cleaning interval  </a:t>
            </a:r>
          </a:p>
          <a:p>
            <a:endParaRPr lang="en-US" dirty="0"/>
          </a:p>
          <a:p>
            <a:endParaRPr lang="en-US" dirty="0"/>
          </a:p>
          <a:p>
            <a:endParaRPr lang="en-US" dirty="0"/>
          </a:p>
        </p:txBody>
      </p:sp>
    </p:spTree>
    <p:extLst>
      <p:ext uri="{BB962C8B-B14F-4D97-AF65-F5344CB8AC3E}">
        <p14:creationId xmlns:p14="http://schemas.microsoft.com/office/powerpoint/2010/main" val="3797659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OK…..so The system itself uses specialized ultrasonic transducers that get physically mounted to the heat exchangers at strategic locations on the tube sheet.  A series of low powered ultrasonic generators provide the resonant frequency to drive the system.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The USP solution works in-line, allowing this scale prevention technology to work 24/7 while the heat train is in full operation.</a:t>
            </a:r>
            <a:r>
              <a:rPr kumimoji="0" lang="en-US" sz="1200" b="0" i="0" u="none" strike="noStrike" kern="0" cap="none" spc="0" normalizeH="0" baseline="0" noProof="0" dirty="0">
                <a:ln>
                  <a:noFill/>
                </a:ln>
                <a:solidFill>
                  <a:srgbClr val="464646"/>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It uses high frequency, low displacement vibrations to prevent mineral scale and fouling build-up, from settling within the exchangers. The result is greater heat transfer efficiency and significantly lower operational-energy costs. </a:t>
            </a:r>
          </a:p>
        </p:txBody>
      </p:sp>
    </p:spTree>
    <p:extLst>
      <p:ext uri="{BB962C8B-B14F-4D97-AF65-F5344CB8AC3E}">
        <p14:creationId xmlns:p14="http://schemas.microsoft.com/office/powerpoint/2010/main" val="282475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I’m going to share some</a:t>
            </a:r>
            <a:r>
              <a:rPr lang="en-US" baseline="0" dirty="0"/>
              <a:t> empirical data with you shortly, here is some visual evidence of the difference the system can provide. </a:t>
            </a:r>
          </a:p>
          <a:p>
            <a:r>
              <a:rPr lang="en-US" baseline="0" dirty="0"/>
              <a:t>This is an A and B side-by-side heat train that was selected for </a:t>
            </a:r>
            <a:r>
              <a:rPr lang="en-US" baseline="0" dirty="0" err="1"/>
              <a:t>triall</a:t>
            </a:r>
            <a:r>
              <a:rPr lang="en-US" baseline="0" dirty="0"/>
              <a:t> back in 2006. </a:t>
            </a:r>
            <a:endParaRPr lang="en-US" dirty="0"/>
          </a:p>
        </p:txBody>
      </p:sp>
    </p:spTree>
    <p:extLst>
      <p:ext uri="{BB962C8B-B14F-4D97-AF65-F5344CB8AC3E}">
        <p14:creationId xmlns:p14="http://schemas.microsoft.com/office/powerpoint/2010/main" val="1043790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Here are some of the Companies currently benefiting from the USP technology.    </a:t>
            </a:r>
            <a:r>
              <a:rPr kumimoji="0" lang="en-US" sz="12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ANY QUESTIONS FROM THE GROUP TO THIS POINT ?</a:t>
            </a:r>
          </a:p>
        </p:txBody>
      </p:sp>
    </p:spTree>
    <p:extLst>
      <p:ext uri="{BB962C8B-B14F-4D97-AF65-F5344CB8AC3E}">
        <p14:creationId xmlns:p14="http://schemas.microsoft.com/office/powerpoint/2010/main" val="4117492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next sequence of slides demonstrate the typical installation and calibration process for USP.</a:t>
            </a:r>
          </a:p>
        </p:txBody>
      </p:sp>
    </p:spTree>
    <p:extLst>
      <p:ext uri="{BB962C8B-B14F-4D97-AF65-F5344CB8AC3E}">
        <p14:creationId xmlns:p14="http://schemas.microsoft.com/office/powerpoint/2010/main" val="3195161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475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9144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07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94C267-7D4F-4895-9361-D9E0F18ED605}" type="slidenum">
              <a:rPr kumimoji="0" lang="en-US" sz="1800" b="0" i="0" u="none" strike="noStrike" kern="0" cap="none" spc="0" normalizeH="0" baseline="0" noProof="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rgbClr val="000000"/>
              </a:solidFill>
              <a:effectLst/>
              <a:uLnTx/>
              <a:uFillTx/>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baseline="0" dirty="0"/>
              <a:t>The inception of ultrasonic immersion cleaning for shell and tube heat exchangers, was in November of 2009.  I cleaned this heavily fouled, bitumen bundle for Suncor Energy, Fort McMurray Alberta, Canada.   The success of this early trial led to the introduction of immersion cleaning at multiple Shell Oil sites in Canada. </a:t>
            </a:r>
          </a:p>
          <a:p>
            <a:endParaRPr lang="en-US" dirty="0"/>
          </a:p>
        </p:txBody>
      </p:sp>
    </p:spTree>
    <p:extLst>
      <p:ext uri="{BB962C8B-B14F-4D97-AF65-F5344CB8AC3E}">
        <p14:creationId xmlns:p14="http://schemas.microsoft.com/office/powerpoint/2010/main" val="3630314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other data</a:t>
            </a:r>
            <a:r>
              <a:rPr lang="en-GB" baseline="0" dirty="0"/>
              <a:t> </a:t>
            </a:r>
            <a:endParaRPr lang="en-GB" dirty="0"/>
          </a:p>
          <a:p>
            <a:endParaRPr lang="en-GB" dirty="0"/>
          </a:p>
          <a:p>
            <a:pPr marL="0" marR="0" indent="0" algn="l" defTabSz="914400" rtl="0" eaLnBrk="0" fontAlgn="base" latinLnBrk="0" hangingPunct="0">
              <a:lnSpc>
                <a:spcPct val="100000"/>
              </a:lnSpc>
              <a:spcBef>
                <a:spcPct val="0"/>
              </a:spcBef>
              <a:spcAft>
                <a:spcPct val="0"/>
              </a:spcAft>
              <a:buClrTx/>
              <a:buSzTx/>
              <a:buFontTx/>
              <a:buNone/>
              <a:tabLst/>
              <a:defRPr/>
            </a:pPr>
            <a:r>
              <a:rPr lang="en-GB" baseline="0" dirty="0"/>
              <a:t>*Performance comparison: for OHTC </a:t>
            </a:r>
            <a:endParaRPr lang="en-GB" dirty="0"/>
          </a:p>
          <a:p>
            <a:r>
              <a:rPr lang="en-GB" baseline="0" dirty="0"/>
              <a:t> and  Velocity (residue side)  but as you are not dealing with CDU, not sure how relevant this would be for you. </a:t>
            </a:r>
            <a:endParaRPr lang="en-US" dirty="0"/>
          </a:p>
          <a:p>
            <a:endParaRPr lang="en-US" dirty="0"/>
          </a:p>
        </p:txBody>
      </p:sp>
    </p:spTree>
    <p:extLst>
      <p:ext uri="{BB962C8B-B14F-4D97-AF65-F5344CB8AC3E}">
        <p14:creationId xmlns:p14="http://schemas.microsoft.com/office/powerpoint/2010/main" val="362608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the performance and energy savings have been significant, what we here over and over again is that when you are looking at the overall picture UPTIME is the overarching benefit of the USP technology.</a:t>
            </a:r>
            <a:endParaRPr lang="en-US" dirty="0"/>
          </a:p>
        </p:txBody>
      </p:sp>
    </p:spTree>
    <p:extLst>
      <p:ext uri="{BB962C8B-B14F-4D97-AF65-F5344CB8AC3E}">
        <p14:creationId xmlns:p14="http://schemas.microsoft.com/office/powerpoint/2010/main" val="1495133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 </a:t>
            </a:r>
            <a:r>
              <a:rPr lang="en-US" dirty="0"/>
              <a:t>specialize in</a:t>
            </a:r>
            <a:r>
              <a:rPr lang="en-US" baseline="0" dirty="0"/>
              <a:t> the engineering of Purpose build ultrasonic equipment for both offline cleaning and online fouling mitigation purposes in  process dependent industries. </a:t>
            </a:r>
          </a:p>
          <a:p>
            <a:endParaRPr lang="en-US" baseline="0" dirty="0"/>
          </a:p>
          <a:p>
            <a:r>
              <a:rPr lang="en-US" baseline="0" dirty="0"/>
              <a:t>Our focus is primarily Ultrasonically based solution sets. My experience in this space has come from my time as the Director for Global business development for Tech Sonic Services. </a:t>
            </a:r>
          </a:p>
          <a:p>
            <a:r>
              <a:rPr lang="en-US" baseline="0" dirty="0"/>
              <a:t>They were the originator of ultrasonic cleaning tanks for heat exchangers the North American market place. </a:t>
            </a:r>
          </a:p>
          <a:p>
            <a:r>
              <a:rPr lang="en-US" baseline="0" dirty="0"/>
              <a:t>I was with them from 2009 to 2013.  </a:t>
            </a:r>
          </a:p>
          <a:p>
            <a:pPr marL="171450" indent="-171450">
              <a:buFontTx/>
              <a:buChar char="-"/>
            </a:pPr>
            <a:r>
              <a:rPr lang="en-US" baseline="0" dirty="0"/>
              <a:t>As I travelled the world educating audiences on the many benefits of associated with immersion based ultrasonic cleaning for heat transfer assets it became evident that the needs and desires for fouling mitigation solutions beyond many of the current offline cleaning tech’s was in fairly heavy demand. </a:t>
            </a:r>
          </a:p>
          <a:p>
            <a:pPr marL="171450" indent="-171450">
              <a:buFontTx/>
              <a:buChar cha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145785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a:t>
            </a:r>
            <a:r>
              <a:rPr lang="en-US" baseline="0" dirty="0"/>
              <a:t> has been a very brief presentation of the USP tech, there are other case studies/results that we can share with you when we have an NDA in place between our two companies.</a:t>
            </a:r>
          </a:p>
          <a:p>
            <a:endParaRPr lang="en-US" baseline="0" dirty="0"/>
          </a:p>
          <a:p>
            <a:r>
              <a:rPr lang="en-US" baseline="0" dirty="0"/>
              <a:t>Additionally, we have empirical date on cleaning results for the immersion US cleaning tanks.</a:t>
            </a:r>
          </a:p>
          <a:p>
            <a:endParaRPr lang="en-US" baseline="0" dirty="0"/>
          </a:p>
          <a:p>
            <a:r>
              <a:rPr lang="en-US" baseline="0" dirty="0"/>
              <a:t>To better understand how USP or the immersion technologies can best benefit Dow situations, we really need to know more about the specific processing units you are looking to make more efficient.  </a:t>
            </a:r>
          </a:p>
          <a:p>
            <a:endParaRPr lang="en-US" baseline="0" dirty="0"/>
          </a:p>
          <a:p>
            <a:pPr marL="0" indent="0">
              <a:buFontTx/>
              <a:buNone/>
            </a:pPr>
            <a:endParaRPr lang="en-US" dirty="0"/>
          </a:p>
        </p:txBody>
      </p:sp>
    </p:spTree>
    <p:extLst>
      <p:ext uri="{BB962C8B-B14F-4D97-AF65-F5344CB8AC3E}">
        <p14:creationId xmlns:p14="http://schemas.microsoft.com/office/powerpoint/2010/main" val="268651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By 2012, the first European vessels had found a home with </a:t>
            </a:r>
            <a:r>
              <a:rPr lang="en-US" baseline="0" dirty="0" err="1"/>
              <a:t>Mourik</a:t>
            </a:r>
            <a:r>
              <a:rPr lang="en-US" baseline="0" dirty="0"/>
              <a:t> Services in Rotterdam, for specific contract work with Shell </a:t>
            </a:r>
            <a:r>
              <a:rPr lang="en-US" baseline="0" dirty="0" err="1"/>
              <a:t>Moerdijk</a:t>
            </a:r>
            <a:r>
              <a:rPr lang="en-US" baseline="0" dirty="0"/>
              <a:t> and </a:t>
            </a:r>
            <a:r>
              <a:rPr lang="en-US" baseline="0" dirty="0" err="1"/>
              <a:t>Pernis</a:t>
            </a:r>
            <a:endParaRPr lang="en-US" dirty="0"/>
          </a:p>
        </p:txBody>
      </p:sp>
    </p:spTree>
    <p:extLst>
      <p:ext uri="{BB962C8B-B14F-4D97-AF65-F5344CB8AC3E}">
        <p14:creationId xmlns:p14="http://schemas.microsoft.com/office/powerpoint/2010/main" val="323099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Like many things technology evolves.</a:t>
            </a:r>
            <a:r>
              <a:rPr lang="en-US" b="1" baseline="0" dirty="0"/>
              <a:t>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ORANGE engineered</a:t>
            </a:r>
            <a:r>
              <a:rPr lang="en-US" baseline="0" dirty="0"/>
              <a:t> designs are more energy efficient than previous TS designs, using a different types and frequencies of ultrasonic(US) transducers and generators.  They are more robust and can truly stand up to site work</a:t>
            </a:r>
          </a:p>
          <a:p>
            <a:pPr marL="171450" indent="-171450">
              <a:buFont typeface="Arial" panose="020B0604020202020204" pitchFamily="34" charset="0"/>
              <a:buChar char="•"/>
            </a:pPr>
            <a:r>
              <a:rPr lang="en-US" baseline="0" dirty="0"/>
              <a:t>Ease of mobility to/from and while at site.</a:t>
            </a:r>
          </a:p>
          <a:p>
            <a:pPr marL="171450" indent="-171450">
              <a:buFont typeface="Arial" panose="020B0604020202020204" pitchFamily="34" charset="0"/>
              <a:buChar char="•"/>
            </a:pPr>
            <a:r>
              <a:rPr lang="en-US" baseline="0" dirty="0"/>
              <a:t>Some units are equipped with specialized pumps that circulate tank liquid on an interval basis (promotes internal rinse)</a:t>
            </a:r>
          </a:p>
          <a:p>
            <a:pPr marL="171450" indent="-171450">
              <a:buFont typeface="Arial" panose="020B0604020202020204" pitchFamily="34" charset="0"/>
              <a:buChar char="•"/>
            </a:pPr>
            <a:r>
              <a:rPr lang="en-US" baseline="0" dirty="0"/>
              <a:t>Uses less than 50% chemistry of conventional tanks, which equates to a less expensive cleaning project, compared to competitive models in operation.</a:t>
            </a:r>
          </a:p>
          <a:p>
            <a:endParaRPr lang="en-US"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Currently, </a:t>
            </a:r>
            <a:r>
              <a:rPr lang="en-US" baseline="0" dirty="0" err="1"/>
              <a:t>Mourik</a:t>
            </a:r>
            <a:r>
              <a:rPr lang="en-US" baseline="0" dirty="0"/>
              <a:t> Services will have two to three of these units in operation at any given point in time. </a:t>
            </a:r>
          </a:p>
          <a:p>
            <a:endParaRPr lang="en-US" dirty="0"/>
          </a:p>
        </p:txBody>
      </p:sp>
    </p:spTree>
    <p:extLst>
      <p:ext uri="{BB962C8B-B14F-4D97-AF65-F5344CB8AC3E}">
        <p14:creationId xmlns:p14="http://schemas.microsoft.com/office/powerpoint/2010/main" val="371001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9</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13</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14</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412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4"/>
          <p:cNvSpPr>
            <a:spLocks noChangeArrowheads="1"/>
          </p:cNvSpPr>
          <p:nvPr/>
        </p:nvSpPr>
        <p:spPr bwMode="auto">
          <a:xfrm>
            <a:off x="0" y="0"/>
            <a:ext cx="12192000" cy="5734050"/>
          </a:xfrm>
          <a:prstGeom prst="rect">
            <a:avLst/>
          </a:prstGeom>
          <a:solidFill>
            <a:schemeClr val="accent2"/>
          </a:solidFill>
          <a:ln>
            <a:noFill/>
          </a:ln>
          <a:effectLst/>
          <a:extLs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en-SG"/>
          </a:p>
        </p:txBody>
      </p:sp>
      <p:sp>
        <p:nvSpPr>
          <p:cNvPr id="5" name="Text Box 87"/>
          <p:cNvSpPr txBox="1">
            <a:spLocks noChangeArrowheads="1"/>
          </p:cNvSpPr>
          <p:nvPr/>
        </p:nvSpPr>
        <p:spPr bwMode="auto">
          <a:xfrm>
            <a:off x="147313"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6" name="Text Box 88"/>
          <p:cNvSpPr txBox="1">
            <a:spLocks noChangeArrowheads="1"/>
          </p:cNvSpPr>
          <p:nvPr/>
        </p:nvSpPr>
        <p:spPr bwMode="auto">
          <a:xfrm>
            <a:off x="5929267"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0.0</a:t>
            </a:r>
          </a:p>
        </p:txBody>
      </p:sp>
      <p:sp>
        <p:nvSpPr>
          <p:cNvPr id="7" name="Text Box 89"/>
          <p:cNvSpPr txBox="1">
            <a:spLocks noChangeArrowheads="1"/>
          </p:cNvSpPr>
          <p:nvPr/>
        </p:nvSpPr>
        <p:spPr bwMode="auto">
          <a:xfrm>
            <a:off x="11664097"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8" name="Text Box 90"/>
          <p:cNvSpPr txBox="1">
            <a:spLocks noChangeArrowheads="1"/>
          </p:cNvSpPr>
          <p:nvPr/>
        </p:nvSpPr>
        <p:spPr bwMode="auto">
          <a:xfrm>
            <a:off x="10200700"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8.9</a:t>
            </a:r>
          </a:p>
        </p:txBody>
      </p:sp>
      <p:sp>
        <p:nvSpPr>
          <p:cNvPr id="9" name="Text Box 91"/>
          <p:cNvSpPr txBox="1">
            <a:spLocks noChangeArrowheads="1"/>
          </p:cNvSpPr>
          <p:nvPr/>
        </p:nvSpPr>
        <p:spPr bwMode="auto">
          <a:xfrm>
            <a:off x="-470754"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0" name="Text Box 92"/>
          <p:cNvSpPr txBox="1">
            <a:spLocks noChangeArrowheads="1"/>
          </p:cNvSpPr>
          <p:nvPr/>
        </p:nvSpPr>
        <p:spPr bwMode="auto">
          <a:xfrm>
            <a:off x="12263112"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1" name="Text Box 93"/>
          <p:cNvSpPr txBox="1">
            <a:spLocks noChangeArrowheads="1"/>
          </p:cNvSpPr>
          <p:nvPr/>
        </p:nvSpPr>
        <p:spPr bwMode="auto">
          <a:xfrm>
            <a:off x="12263112" y="66055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2" name="Text Box 94"/>
          <p:cNvSpPr txBox="1">
            <a:spLocks noChangeArrowheads="1"/>
          </p:cNvSpPr>
          <p:nvPr/>
        </p:nvSpPr>
        <p:spPr bwMode="auto">
          <a:xfrm>
            <a:off x="-470754" y="66341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3" name="Text Box 95"/>
          <p:cNvSpPr txBox="1">
            <a:spLocks noChangeArrowheads="1"/>
          </p:cNvSpPr>
          <p:nvPr/>
        </p:nvSpPr>
        <p:spPr bwMode="auto">
          <a:xfrm>
            <a:off x="12263112"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4" name="Text Box 96"/>
          <p:cNvSpPr txBox="1">
            <a:spLocks noChangeArrowheads="1"/>
          </p:cNvSpPr>
          <p:nvPr/>
        </p:nvSpPr>
        <p:spPr bwMode="auto">
          <a:xfrm>
            <a:off x="-470754"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5" name="Text Box 97"/>
          <p:cNvSpPr txBox="1">
            <a:spLocks noChangeArrowheads="1"/>
          </p:cNvSpPr>
          <p:nvPr/>
        </p:nvSpPr>
        <p:spPr bwMode="auto">
          <a:xfrm>
            <a:off x="12263112" y="56292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6" name="Text Box 98"/>
          <p:cNvSpPr txBox="1">
            <a:spLocks noChangeArrowheads="1"/>
          </p:cNvSpPr>
          <p:nvPr/>
        </p:nvSpPr>
        <p:spPr bwMode="auto">
          <a:xfrm>
            <a:off x="12269463" y="1501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7" name="Text Box 99"/>
          <p:cNvSpPr txBox="1">
            <a:spLocks noChangeArrowheads="1"/>
          </p:cNvSpPr>
          <p:nvPr/>
        </p:nvSpPr>
        <p:spPr bwMode="auto">
          <a:xfrm>
            <a:off x="-470754" y="15287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8" name="Text Box 100"/>
          <p:cNvSpPr txBox="1">
            <a:spLocks noChangeArrowheads="1"/>
          </p:cNvSpPr>
          <p:nvPr/>
        </p:nvSpPr>
        <p:spPr bwMode="auto">
          <a:xfrm>
            <a:off x="-470754" y="56340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9" name="Text Box 105"/>
          <p:cNvSpPr txBox="1">
            <a:spLocks noChangeArrowheads="1"/>
          </p:cNvSpPr>
          <p:nvPr/>
        </p:nvSpPr>
        <p:spPr bwMode="auto">
          <a:xfrm>
            <a:off x="12263112"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20" name="Text Box 106"/>
          <p:cNvSpPr txBox="1">
            <a:spLocks noChangeArrowheads="1"/>
          </p:cNvSpPr>
          <p:nvPr/>
        </p:nvSpPr>
        <p:spPr bwMode="auto">
          <a:xfrm>
            <a:off x="-470754"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21" name="Text Box 107"/>
          <p:cNvSpPr txBox="1">
            <a:spLocks noChangeArrowheads="1"/>
          </p:cNvSpPr>
          <p:nvPr/>
        </p:nvSpPr>
        <p:spPr bwMode="auto">
          <a:xfrm>
            <a:off x="-470754"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sp>
        <p:nvSpPr>
          <p:cNvPr id="22" name="Text Box 108"/>
          <p:cNvSpPr txBox="1">
            <a:spLocks noChangeArrowheads="1"/>
          </p:cNvSpPr>
          <p:nvPr/>
        </p:nvSpPr>
        <p:spPr bwMode="auto">
          <a:xfrm>
            <a:off x="12263112"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pic>
        <p:nvPicPr>
          <p:cNvPr id="23" name="Picture 110" descr="영문 로고"/>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4018" y="5880101"/>
            <a:ext cx="2747433" cy="754063"/>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4747" name="Rectangle 11"/>
          <p:cNvSpPr>
            <a:spLocks noGrp="1" noChangeArrowheads="1"/>
          </p:cNvSpPr>
          <p:nvPr>
            <p:ph type="ctrTitle"/>
          </p:nvPr>
        </p:nvSpPr>
        <p:spPr>
          <a:xfrm>
            <a:off x="334434" y="1628775"/>
            <a:ext cx="11521017" cy="1295400"/>
          </a:xfrm>
        </p:spPr>
        <p:txBody>
          <a:bodyPr/>
          <a:lstStyle>
            <a:lvl1pPr>
              <a:lnSpc>
                <a:spcPct val="80000"/>
              </a:lnSpc>
              <a:defRPr sz="5000">
                <a:solidFill>
                  <a:schemeClr val="accent1"/>
                </a:solidFill>
              </a:defRPr>
            </a:lvl1pPr>
          </a:lstStyle>
          <a:p>
            <a:pPr lvl="0"/>
            <a:r>
              <a:rPr lang="en-US" noProof="0"/>
              <a:t>Click to edit Master title style</a:t>
            </a:r>
            <a:endParaRPr lang="de-DE" altLang="ko-KR" noProof="0"/>
          </a:p>
        </p:txBody>
      </p:sp>
      <p:sp>
        <p:nvSpPr>
          <p:cNvPr id="1524748" name="Rectangle 12"/>
          <p:cNvSpPr>
            <a:spLocks noGrp="1" noChangeArrowheads="1"/>
          </p:cNvSpPr>
          <p:nvPr>
            <p:ph type="subTitle" idx="1"/>
          </p:nvPr>
        </p:nvSpPr>
        <p:spPr>
          <a:xfrm>
            <a:off x="334434" y="2852739"/>
            <a:ext cx="11521017" cy="928687"/>
          </a:xfrm>
        </p:spPr>
        <p:txBody>
          <a:bodyPr/>
          <a:lstStyle>
            <a:lvl1pPr marL="0" indent="0">
              <a:buFont typeface="Wingdings" panose="05000000000000000000" pitchFamily="2" charset="2"/>
              <a:buNone/>
              <a:defRPr sz="3000">
                <a:solidFill>
                  <a:schemeClr val="accent1"/>
                </a:solidFill>
              </a:defRPr>
            </a:lvl1pPr>
          </a:lstStyle>
          <a:p>
            <a:pPr lvl="0"/>
            <a:r>
              <a:rPr lang="en-US" noProof="0"/>
              <a:t>Click to edit Master subtitle style</a:t>
            </a:r>
          </a:p>
        </p:txBody>
      </p:sp>
    </p:spTree>
    <p:extLst>
      <p:ext uri="{BB962C8B-B14F-4D97-AF65-F5344CB8AC3E}">
        <p14:creationId xmlns:p14="http://schemas.microsoft.com/office/powerpoint/2010/main" val="199662757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39206382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6784" y="65089"/>
            <a:ext cx="2878667" cy="64595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334434" y="65089"/>
            <a:ext cx="8439151" cy="6459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8759063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4434" y="65088"/>
            <a:ext cx="9410700" cy="769937"/>
          </a:xfrm>
        </p:spPr>
        <p:txBody>
          <a:bodyPr/>
          <a:lstStyle/>
          <a:p>
            <a:r>
              <a:rPr lang="en-US"/>
              <a:t>Click to edit Master title style</a:t>
            </a:r>
            <a:endParaRPr lang="en-SG"/>
          </a:p>
        </p:txBody>
      </p:sp>
      <p:sp>
        <p:nvSpPr>
          <p:cNvPr id="3" name="Table Placeholder 2"/>
          <p:cNvSpPr>
            <a:spLocks noGrp="1"/>
          </p:cNvSpPr>
          <p:nvPr>
            <p:ph type="tbl" idx="1"/>
          </p:nvPr>
        </p:nvSpPr>
        <p:spPr>
          <a:xfrm>
            <a:off x="334434" y="1196975"/>
            <a:ext cx="11521017" cy="5327650"/>
          </a:xfrm>
        </p:spPr>
        <p:txBody>
          <a:bodyPr/>
          <a:lstStyle/>
          <a:p>
            <a:pPr lvl="0"/>
            <a:endParaRPr lang="en-SG" noProof="0"/>
          </a:p>
        </p:txBody>
      </p:sp>
    </p:spTree>
    <p:extLst>
      <p:ext uri="{BB962C8B-B14F-4D97-AF65-F5344CB8AC3E}">
        <p14:creationId xmlns:p14="http://schemas.microsoft.com/office/powerpoint/2010/main" val="2398982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4434" y="65089"/>
            <a:ext cx="11521017" cy="645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5110762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C7169-6F09-47CF-91CB-224FAFBA1AC5}" type="datetime1">
              <a:rPr lang="en-US" smtClean="0">
                <a:solidFill>
                  <a:prstClr val="black">
                    <a:tint val="75000"/>
                  </a:prstClr>
                </a:solidFill>
              </a:rPr>
              <a:t>3/6/17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 </a:t>
            </a:r>
          </a:p>
        </p:txBody>
      </p:sp>
      <p:sp>
        <p:nvSpPr>
          <p:cNvPr id="4" name="Slide Number Placeholder 3"/>
          <p:cNvSpPr>
            <a:spLocks noGrp="1"/>
          </p:cNvSpPr>
          <p:nvPr>
            <p:ph type="sldNum" sz="quarter" idx="12"/>
          </p:nvPr>
        </p:nvSpPr>
        <p:spPr/>
        <p:txBody>
          <a:bodyPr/>
          <a:lstStyle/>
          <a:p>
            <a:fld id="{98DF56BB-A552-4273-9D88-ABF832ED4E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04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2FF6F2-533F-4436-A494-F518547BE631}" type="datetime1">
              <a:rPr lang="en-US" smtClean="0">
                <a:solidFill>
                  <a:srgbClr val="55554A"/>
                </a:solidFill>
              </a:rPr>
              <a:t>3/6/17</a:t>
            </a:fld>
            <a:endParaRPr lang="en-US">
              <a:solidFill>
                <a:srgbClr val="55554A"/>
              </a:solidFill>
            </a:endParaRPr>
          </a:p>
        </p:txBody>
      </p:sp>
      <p:sp>
        <p:nvSpPr>
          <p:cNvPr id="5" name="Footer Placeholder 4"/>
          <p:cNvSpPr>
            <a:spLocks noGrp="1"/>
          </p:cNvSpPr>
          <p:nvPr>
            <p:ph type="ftr" sz="quarter" idx="11"/>
          </p:nvPr>
        </p:nvSpPr>
        <p:spPr/>
        <p:txBody>
          <a:bodyPr/>
          <a:lstStyle/>
          <a:p>
            <a:r>
              <a:rPr lang="en-US" dirty="0">
                <a:solidFill>
                  <a:srgbClr val="55554A"/>
                </a:solidFill>
              </a:rPr>
              <a:t> </a:t>
            </a:r>
          </a:p>
        </p:txBody>
      </p:sp>
      <p:sp>
        <p:nvSpPr>
          <p:cNvPr id="6" name="Slide Number Placeholder 5"/>
          <p:cNvSpPr>
            <a:spLocks noGrp="1"/>
          </p:cNvSpPr>
          <p:nvPr>
            <p:ph type="sldNum" sz="quarter" idx="12"/>
          </p:nvPr>
        </p:nvSpPr>
        <p:spPr/>
        <p:txBody>
          <a:bodyPr/>
          <a:lstStyle/>
          <a:p>
            <a:fld id="{EB4D4A2E-E7B6-47E6-BA93-6FF98390C3DC}" type="slidenum">
              <a:rPr lang="en-US" smtClean="0">
                <a:solidFill>
                  <a:srgbClr val="55554A"/>
                </a:solidFill>
              </a:rPr>
              <a:pPr/>
              <a:t>‹#›</a:t>
            </a:fld>
            <a:endParaRPr lang="en-US">
              <a:solidFill>
                <a:srgbClr val="55554A"/>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68660"/>
            <a:ext cx="3655505" cy="843578"/>
          </a:xfrm>
          <a:prstGeom prst="rect">
            <a:avLst/>
          </a:prstGeom>
        </p:spPr>
      </p:pic>
    </p:spTree>
    <p:extLst>
      <p:ext uri="{BB962C8B-B14F-4D97-AF65-F5344CB8AC3E}">
        <p14:creationId xmlns:p14="http://schemas.microsoft.com/office/powerpoint/2010/main" val="8216759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pPr eaLnBrk="0" fontAlgn="base" hangingPunct="0">
              <a:spcBef>
                <a:spcPct val="0"/>
              </a:spcBef>
              <a:spcAft>
                <a:spcPct val="0"/>
              </a:spcAft>
            </a:pPr>
            <a:endParaRPr lang="en-US" sz="2400">
              <a:solidFill>
                <a:srgbClr val="000000"/>
              </a:solidFill>
            </a:endParaRPr>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pPr eaLnBrk="0" fontAlgn="base" hangingPunct="0">
              <a:spcBef>
                <a:spcPct val="0"/>
              </a:spcBef>
              <a:spcAft>
                <a:spcPct val="0"/>
              </a:spcAft>
            </a:pPr>
            <a:endParaRPr lang="en-US" sz="2400">
              <a:solidFill>
                <a:srgbClr val="000000"/>
              </a:solidFill>
            </a:endParaRPr>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pPr eaLnBrk="0" fontAlgn="base" hangingPunct="0">
              <a:spcBef>
                <a:spcPct val="0"/>
              </a:spcBef>
              <a:spcAft>
                <a:spcPct val="0"/>
              </a:spcAft>
            </a:pPr>
            <a:fld id="{04B07650-7C2D-4F2A-BE3C-45A16D341494}"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2184386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pPr eaLnBrk="0" fontAlgn="base" hangingPunct="0">
              <a:spcBef>
                <a:spcPct val="0"/>
              </a:spcBef>
              <a:spcAft>
                <a:spcPct val="0"/>
              </a:spcAft>
            </a:pPr>
            <a:endParaRPr lang="en-US" sz="2400">
              <a:solidFill>
                <a:srgbClr val="000000"/>
              </a:solidFill>
            </a:endParaRPr>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pPr eaLnBrk="0" fontAlgn="base" hangingPunct="0">
              <a:spcBef>
                <a:spcPct val="0"/>
              </a:spcBef>
              <a:spcAft>
                <a:spcPct val="0"/>
              </a:spcAft>
            </a:pPr>
            <a:endParaRPr lang="en-US" sz="2400">
              <a:solidFill>
                <a:srgbClr val="000000"/>
              </a:solidFill>
            </a:endParaRPr>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a:defRPr/>
            </a:lvl1pPr>
          </a:lstStyle>
          <a:p>
            <a:pPr eaLnBrk="0" fontAlgn="base" hangingPunct="0">
              <a:spcBef>
                <a:spcPct val="0"/>
              </a:spcBef>
              <a:spcAft>
                <a:spcPct val="0"/>
              </a:spcAft>
            </a:pPr>
            <a:fld id="{CFAE2039-5082-4C2D-82E9-6833CCD21E7E}"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17569330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5754018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462180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334433" y="1196975"/>
            <a:ext cx="5657851"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5485" y="1196975"/>
            <a:ext cx="5659967"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6893906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2483273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251242803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0862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2836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41257752"/>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236816"/>
            <a:ext cx="12192000" cy="369332"/>
          </a:xfrm>
          <a:prstGeom prst="rect">
            <a:avLst/>
          </a:prstGeom>
          <a:solidFill>
            <a:schemeClr val="accent2"/>
          </a:solidFill>
          <a:ln>
            <a:noFill/>
          </a:ln>
          <a:effectLst/>
          <a:extLst>
            <a:ext uri="{91240B29-F687-4F45-9708-019B960494DF}">
              <a14:hiddenLine xmlns:a14="http://schemas.microsoft.com/office/drawing/2010/main" w="9525">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en-SG"/>
          </a:p>
        </p:txBody>
      </p:sp>
      <p:sp>
        <p:nvSpPr>
          <p:cNvPr id="1027" name="Rectangle 4"/>
          <p:cNvSpPr>
            <a:spLocks noGrp="1" noChangeArrowheads="1"/>
          </p:cNvSpPr>
          <p:nvPr>
            <p:ph type="title"/>
          </p:nvPr>
        </p:nvSpPr>
        <p:spPr bwMode="auto">
          <a:xfrm>
            <a:off x="334434" y="65088"/>
            <a:ext cx="94107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de-DE"/>
              <a:t>Headline in Verdana 2</a:t>
            </a:r>
            <a:r>
              <a:rPr lang="de-DE" altLang="de-DE"/>
              <a:t>4</a:t>
            </a:r>
            <a:r>
              <a:rPr lang="en-US" altLang="de-DE"/>
              <a:t> pt gp</a:t>
            </a:r>
          </a:p>
        </p:txBody>
      </p:sp>
      <p:sp>
        <p:nvSpPr>
          <p:cNvPr id="1028" name="Rectangle 5"/>
          <p:cNvSpPr>
            <a:spLocks noGrp="1" noChangeArrowheads="1"/>
          </p:cNvSpPr>
          <p:nvPr>
            <p:ph type="body" idx="1"/>
          </p:nvPr>
        </p:nvSpPr>
        <p:spPr bwMode="auto">
          <a:xfrm>
            <a:off x="334434" y="1196975"/>
            <a:ext cx="1152101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a:t>Click to edit Master text styles 20pt</a:t>
            </a:r>
          </a:p>
          <a:p>
            <a:pPr lvl="1"/>
            <a:r>
              <a:rPr lang="en-US" altLang="de-DE"/>
              <a:t>Second level </a:t>
            </a:r>
            <a:r>
              <a:rPr lang="de-DE" altLang="de-DE"/>
              <a:t>20</a:t>
            </a:r>
            <a:r>
              <a:rPr lang="en-US" altLang="de-DE"/>
              <a:t>pt</a:t>
            </a:r>
          </a:p>
          <a:p>
            <a:pPr lvl="2"/>
            <a:r>
              <a:rPr lang="en-US" altLang="de-DE"/>
              <a:t>Third level </a:t>
            </a:r>
            <a:r>
              <a:rPr lang="de-DE" altLang="de-DE"/>
              <a:t>18</a:t>
            </a:r>
            <a:r>
              <a:rPr lang="en-US" altLang="de-DE"/>
              <a:t>pt</a:t>
            </a:r>
          </a:p>
          <a:p>
            <a:pPr lvl="3"/>
            <a:r>
              <a:rPr lang="en-US" altLang="de-DE"/>
              <a:t>Fourth level </a:t>
            </a:r>
            <a:r>
              <a:rPr lang="de-DE" altLang="de-DE"/>
              <a:t>16</a:t>
            </a:r>
            <a:r>
              <a:rPr lang="en-US" altLang="de-DE"/>
              <a:t>pt</a:t>
            </a:r>
          </a:p>
          <a:p>
            <a:pPr lvl="4"/>
            <a:r>
              <a:rPr lang="en-US" altLang="de-DE"/>
              <a:t>Fifth level </a:t>
            </a:r>
            <a:r>
              <a:rPr lang="de-DE" altLang="de-DE"/>
              <a:t>14</a:t>
            </a:r>
            <a:r>
              <a:rPr lang="en-US" altLang="de-DE"/>
              <a:t>pt</a:t>
            </a:r>
          </a:p>
        </p:txBody>
      </p:sp>
      <p:sp>
        <p:nvSpPr>
          <p:cNvPr id="1029" name="Text Box 20"/>
          <p:cNvSpPr txBox="1">
            <a:spLocks noChangeArrowheads="1"/>
          </p:cNvSpPr>
          <p:nvPr/>
        </p:nvSpPr>
        <p:spPr bwMode="auto">
          <a:xfrm>
            <a:off x="147313"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1030" name="Text Box 21"/>
          <p:cNvSpPr txBox="1">
            <a:spLocks noChangeArrowheads="1"/>
          </p:cNvSpPr>
          <p:nvPr/>
        </p:nvSpPr>
        <p:spPr bwMode="auto">
          <a:xfrm>
            <a:off x="5929267"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0.0</a:t>
            </a:r>
          </a:p>
        </p:txBody>
      </p:sp>
      <p:sp>
        <p:nvSpPr>
          <p:cNvPr id="1031" name="Text Box 22"/>
          <p:cNvSpPr txBox="1">
            <a:spLocks noChangeArrowheads="1"/>
          </p:cNvSpPr>
          <p:nvPr/>
        </p:nvSpPr>
        <p:spPr bwMode="auto">
          <a:xfrm>
            <a:off x="11664097"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1032" name="Text Box 42"/>
          <p:cNvSpPr txBox="1">
            <a:spLocks noChangeArrowheads="1"/>
          </p:cNvSpPr>
          <p:nvPr/>
        </p:nvSpPr>
        <p:spPr bwMode="auto">
          <a:xfrm>
            <a:off x="10200700"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8.9</a:t>
            </a:r>
          </a:p>
        </p:txBody>
      </p:sp>
      <p:sp>
        <p:nvSpPr>
          <p:cNvPr id="1033" name="Text Box 89"/>
          <p:cNvSpPr txBox="1">
            <a:spLocks noChangeArrowheads="1"/>
          </p:cNvSpPr>
          <p:nvPr/>
        </p:nvSpPr>
        <p:spPr bwMode="auto">
          <a:xfrm>
            <a:off x="-470754"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034" name="Text Box 90"/>
          <p:cNvSpPr txBox="1">
            <a:spLocks noChangeArrowheads="1"/>
          </p:cNvSpPr>
          <p:nvPr/>
        </p:nvSpPr>
        <p:spPr bwMode="auto">
          <a:xfrm>
            <a:off x="12263112"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035" name="Text Box 91"/>
          <p:cNvSpPr txBox="1">
            <a:spLocks noChangeArrowheads="1"/>
          </p:cNvSpPr>
          <p:nvPr/>
        </p:nvSpPr>
        <p:spPr bwMode="auto">
          <a:xfrm>
            <a:off x="12263112" y="66055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036" name="Text Box 92"/>
          <p:cNvSpPr txBox="1">
            <a:spLocks noChangeArrowheads="1"/>
          </p:cNvSpPr>
          <p:nvPr/>
        </p:nvSpPr>
        <p:spPr bwMode="auto">
          <a:xfrm>
            <a:off x="-470754" y="66341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037" name="Text Box 93"/>
          <p:cNvSpPr txBox="1">
            <a:spLocks noChangeArrowheads="1"/>
          </p:cNvSpPr>
          <p:nvPr/>
        </p:nvSpPr>
        <p:spPr bwMode="auto">
          <a:xfrm>
            <a:off x="12263112"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038" name="Text Box 94"/>
          <p:cNvSpPr txBox="1">
            <a:spLocks noChangeArrowheads="1"/>
          </p:cNvSpPr>
          <p:nvPr/>
        </p:nvSpPr>
        <p:spPr bwMode="auto">
          <a:xfrm>
            <a:off x="-470754"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039" name="Text Box 96"/>
          <p:cNvSpPr txBox="1">
            <a:spLocks noChangeArrowheads="1"/>
          </p:cNvSpPr>
          <p:nvPr/>
        </p:nvSpPr>
        <p:spPr bwMode="auto">
          <a:xfrm>
            <a:off x="12263112" y="56292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040" name="Text Box 102"/>
          <p:cNvSpPr txBox="1">
            <a:spLocks noChangeArrowheads="1"/>
          </p:cNvSpPr>
          <p:nvPr/>
        </p:nvSpPr>
        <p:spPr bwMode="auto">
          <a:xfrm>
            <a:off x="-470754"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sp>
        <p:nvSpPr>
          <p:cNvPr id="1041" name="Text Box 103"/>
          <p:cNvSpPr txBox="1">
            <a:spLocks noChangeArrowheads="1"/>
          </p:cNvSpPr>
          <p:nvPr/>
        </p:nvSpPr>
        <p:spPr bwMode="auto">
          <a:xfrm>
            <a:off x="-470754" y="56340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042" name="Text Box 108"/>
          <p:cNvSpPr txBox="1">
            <a:spLocks noChangeArrowheads="1"/>
          </p:cNvSpPr>
          <p:nvPr/>
        </p:nvSpPr>
        <p:spPr bwMode="auto">
          <a:xfrm>
            <a:off x="12263112"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1043" name="Text Box 109"/>
          <p:cNvSpPr txBox="1">
            <a:spLocks noChangeArrowheads="1"/>
          </p:cNvSpPr>
          <p:nvPr/>
        </p:nvSpPr>
        <p:spPr bwMode="auto">
          <a:xfrm>
            <a:off x="-470754"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1044" name="Text Box 112"/>
          <p:cNvSpPr txBox="1">
            <a:spLocks noChangeArrowheads="1"/>
          </p:cNvSpPr>
          <p:nvPr/>
        </p:nvSpPr>
        <p:spPr bwMode="auto">
          <a:xfrm>
            <a:off x="12263112"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sp>
        <p:nvSpPr>
          <p:cNvPr id="1045" name="Text Box 113"/>
          <p:cNvSpPr txBox="1">
            <a:spLocks noChangeArrowheads="1"/>
          </p:cNvSpPr>
          <p:nvPr/>
        </p:nvSpPr>
        <p:spPr bwMode="auto">
          <a:xfrm>
            <a:off x="12269463" y="1501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046" name="Text Box 114"/>
          <p:cNvSpPr txBox="1">
            <a:spLocks noChangeArrowheads="1"/>
          </p:cNvSpPr>
          <p:nvPr/>
        </p:nvSpPr>
        <p:spPr bwMode="auto">
          <a:xfrm>
            <a:off x="-470754" y="15287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047" name="Rectangle 117"/>
          <p:cNvSpPr>
            <a:spLocks noChangeArrowheads="1"/>
          </p:cNvSpPr>
          <p:nvPr/>
        </p:nvSpPr>
        <p:spPr bwMode="auto">
          <a:xfrm>
            <a:off x="11343262" y="6592889"/>
            <a:ext cx="643423" cy="21762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r">
              <a:defRPr/>
            </a:pPr>
            <a:r>
              <a:rPr lang="en-US" sz="800">
                <a:solidFill>
                  <a:srgbClr val="808080"/>
                </a:solidFill>
              </a:rPr>
              <a:t>Page </a:t>
            </a:r>
            <a:fld id="{F3D5B8EB-5FCB-47A4-B127-B8ADC4C4563B}" type="slidenum">
              <a:rPr lang="en-US" sz="800" smtClean="0">
                <a:solidFill>
                  <a:srgbClr val="808080"/>
                </a:solidFill>
              </a:rPr>
              <a:pPr algn="r">
                <a:defRPr/>
              </a:pPr>
              <a:t>‹#›</a:t>
            </a:fld>
            <a:endParaRPr lang="en-US" sz="800">
              <a:solidFill>
                <a:srgbClr val="808080"/>
              </a:solidFill>
            </a:endParaRPr>
          </a:p>
        </p:txBody>
      </p:sp>
      <p:sp>
        <p:nvSpPr>
          <p:cNvPr id="1048" name="Rectangle 118"/>
          <p:cNvSpPr>
            <a:spLocks noChangeArrowheads="1"/>
          </p:cNvSpPr>
          <p:nvPr/>
        </p:nvSpPr>
        <p:spPr bwMode="auto">
          <a:xfrm>
            <a:off x="334434" y="6640514"/>
            <a:ext cx="1344084" cy="17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defRPr/>
            </a:pPr>
            <a:fld id="{D7A5C195-C89C-4F6D-A06D-8022F672B366}" type="datetime1">
              <a:rPr lang="en-US" sz="800" smtClean="0">
                <a:solidFill>
                  <a:srgbClr val="808080"/>
                </a:solidFill>
              </a:rPr>
              <a:pPr algn="l" eaLnBrk="1" hangingPunct="1">
                <a:defRPr/>
              </a:pPr>
              <a:t>3/6/17</a:t>
            </a:fld>
            <a:endParaRPr lang="en-US" sz="800">
              <a:solidFill>
                <a:srgbClr val="808080"/>
              </a:solidFill>
            </a:endParaRPr>
          </a:p>
        </p:txBody>
      </p:sp>
      <p:sp>
        <p:nvSpPr>
          <p:cNvPr id="1049" name="Text Box 119"/>
          <p:cNvSpPr txBox="1">
            <a:spLocks noChangeArrowheads="1"/>
          </p:cNvSpPr>
          <p:nvPr/>
        </p:nvSpPr>
        <p:spPr bwMode="auto">
          <a:xfrm>
            <a:off x="3503085" y="6591301"/>
            <a:ext cx="7080249" cy="2176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a:defRPr/>
            </a:pPr>
            <a:r>
              <a:rPr lang="en-US" sz="800">
                <a:solidFill>
                  <a:srgbClr val="808080"/>
                </a:solidFill>
              </a:rPr>
              <a:t>Copyright © Morko Co.,Ltd. All rights reserved. </a:t>
            </a:r>
          </a:p>
        </p:txBody>
      </p:sp>
      <p:pic>
        <p:nvPicPr>
          <p:cNvPr id="1050" name="Picture 120" descr="영문 로고"/>
          <p:cNvPicPr>
            <a:picLocks noChangeAspect="1" noChangeArrowheads="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9518" y="166689"/>
            <a:ext cx="2434167" cy="66833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8"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ransition/>
  <p:hf sldNum="0" hdr="0" dt="0"/>
  <p:txStyles>
    <p:titleStyle>
      <a:lvl1pPr algn="l" defTabSz="865188" rtl="0" eaLnBrk="0" fontAlgn="base" hangingPunct="0">
        <a:lnSpc>
          <a:spcPct val="90000"/>
        </a:lnSpc>
        <a:spcBef>
          <a:spcPct val="0"/>
        </a:spcBef>
        <a:spcAft>
          <a:spcPct val="0"/>
        </a:spcAft>
        <a:defRPr sz="2400" kern="1200">
          <a:solidFill>
            <a:srgbClr val="003366"/>
          </a:solidFill>
          <a:latin typeface="+mj-lt"/>
          <a:ea typeface="+mj-ea"/>
          <a:cs typeface="+mj-cs"/>
        </a:defRPr>
      </a:lvl1pPr>
      <a:lvl2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2pPr>
      <a:lvl3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3pPr>
      <a:lvl4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4pPr>
      <a:lvl5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5pPr>
      <a:lvl6pPr marL="457200" algn="l" defTabSz="865188" rtl="0" fontAlgn="base">
        <a:lnSpc>
          <a:spcPct val="90000"/>
        </a:lnSpc>
        <a:spcBef>
          <a:spcPct val="0"/>
        </a:spcBef>
        <a:spcAft>
          <a:spcPct val="0"/>
        </a:spcAft>
        <a:defRPr sz="2400">
          <a:solidFill>
            <a:srgbClr val="003366"/>
          </a:solidFill>
          <a:latin typeface="Verdana" panose="020B0604030504040204" pitchFamily="34" charset="0"/>
        </a:defRPr>
      </a:lvl6pPr>
      <a:lvl7pPr marL="914400" algn="l" defTabSz="865188" rtl="0" fontAlgn="base">
        <a:lnSpc>
          <a:spcPct val="90000"/>
        </a:lnSpc>
        <a:spcBef>
          <a:spcPct val="0"/>
        </a:spcBef>
        <a:spcAft>
          <a:spcPct val="0"/>
        </a:spcAft>
        <a:defRPr sz="2400">
          <a:solidFill>
            <a:srgbClr val="003366"/>
          </a:solidFill>
          <a:latin typeface="Verdana" panose="020B0604030504040204" pitchFamily="34" charset="0"/>
        </a:defRPr>
      </a:lvl7pPr>
      <a:lvl8pPr marL="1371600" algn="l" defTabSz="865188" rtl="0" fontAlgn="base">
        <a:lnSpc>
          <a:spcPct val="90000"/>
        </a:lnSpc>
        <a:spcBef>
          <a:spcPct val="0"/>
        </a:spcBef>
        <a:spcAft>
          <a:spcPct val="0"/>
        </a:spcAft>
        <a:defRPr sz="2400">
          <a:solidFill>
            <a:srgbClr val="003366"/>
          </a:solidFill>
          <a:latin typeface="Verdana" panose="020B0604030504040204" pitchFamily="34" charset="0"/>
        </a:defRPr>
      </a:lvl8pPr>
      <a:lvl9pPr marL="1828800" algn="l" defTabSz="865188" rtl="0" fontAlgn="base">
        <a:lnSpc>
          <a:spcPct val="90000"/>
        </a:lnSpc>
        <a:spcBef>
          <a:spcPct val="0"/>
        </a:spcBef>
        <a:spcAft>
          <a:spcPct val="0"/>
        </a:spcAft>
        <a:defRPr sz="2400">
          <a:solidFill>
            <a:srgbClr val="003366"/>
          </a:solidFill>
          <a:latin typeface="Verdana" panose="020B0604030504040204" pitchFamily="34" charset="0"/>
        </a:defRPr>
      </a:lvl9pPr>
    </p:titleStyle>
    <p:bodyStyle>
      <a:lvl1pPr marL="274638" indent="-274638" algn="l" defTabSz="865188" rtl="0" eaLnBrk="0" fontAlgn="base" hangingPunct="0">
        <a:spcBef>
          <a:spcPct val="0"/>
        </a:spcBef>
        <a:spcAft>
          <a:spcPct val="0"/>
        </a:spcAft>
        <a:buClr>
          <a:schemeClr val="folHlink"/>
        </a:buClr>
        <a:buFont typeface="Wingdings" panose="05000000000000000000" pitchFamily="2" charset="2"/>
        <a:buChar char="n"/>
        <a:defRPr sz="2000" kern="1200">
          <a:solidFill>
            <a:srgbClr val="00214A"/>
          </a:solidFill>
          <a:latin typeface="+mn-lt"/>
          <a:ea typeface="+mn-ea"/>
          <a:cs typeface="+mn-cs"/>
        </a:defRPr>
      </a:lvl1pPr>
      <a:lvl2pPr marL="554038" indent="-277813" algn="l" defTabSz="865188" rtl="0" eaLnBrk="0" fontAlgn="base" hangingPunct="0">
        <a:spcBef>
          <a:spcPct val="0"/>
        </a:spcBef>
        <a:spcAft>
          <a:spcPct val="0"/>
        </a:spcAft>
        <a:buClr>
          <a:schemeClr val="folHlink"/>
        </a:buClr>
        <a:buFont typeface="Wingdings" panose="05000000000000000000" pitchFamily="2" charset="2"/>
        <a:buChar char="n"/>
        <a:defRPr sz="2000" kern="1200">
          <a:solidFill>
            <a:srgbClr val="00214A"/>
          </a:solidFill>
          <a:latin typeface="+mn-lt"/>
          <a:ea typeface="+mn-ea"/>
          <a:cs typeface="+mn-cs"/>
        </a:defRPr>
      </a:lvl2pPr>
      <a:lvl3pPr marL="895350" indent="-339725" algn="l" defTabSz="865188" rtl="0" eaLnBrk="0" fontAlgn="base" hangingPunct="0">
        <a:lnSpc>
          <a:spcPct val="120000"/>
        </a:lnSpc>
        <a:spcBef>
          <a:spcPct val="0"/>
        </a:spcBef>
        <a:spcAft>
          <a:spcPct val="0"/>
        </a:spcAft>
        <a:buClr>
          <a:schemeClr val="folHlink"/>
        </a:buClr>
        <a:buFont typeface="Wingdings" panose="05000000000000000000" pitchFamily="2" charset="2"/>
        <a:buChar char="o"/>
        <a:defRPr kern="1200">
          <a:solidFill>
            <a:srgbClr val="00214A"/>
          </a:solidFill>
          <a:latin typeface="+mn-lt"/>
          <a:ea typeface="+mn-ea"/>
          <a:cs typeface="+mn-cs"/>
        </a:defRPr>
      </a:lvl3pPr>
      <a:lvl4pPr marL="1163638" indent="-266700" algn="l" defTabSz="865188" rtl="0" eaLnBrk="0" fontAlgn="base" hangingPunct="0">
        <a:lnSpc>
          <a:spcPct val="120000"/>
        </a:lnSpc>
        <a:spcBef>
          <a:spcPct val="0"/>
        </a:spcBef>
        <a:spcAft>
          <a:spcPct val="0"/>
        </a:spcAft>
        <a:buClr>
          <a:schemeClr val="folHlink"/>
        </a:buClr>
        <a:buFont typeface="Verdana" panose="020B0604030504040204" pitchFamily="34" charset="0"/>
        <a:buChar char="–"/>
        <a:defRPr sz="1600" kern="1200">
          <a:solidFill>
            <a:srgbClr val="00214A"/>
          </a:solidFill>
          <a:latin typeface="+mn-lt"/>
          <a:ea typeface="+mn-ea"/>
          <a:cs typeface="+mn-cs"/>
        </a:defRPr>
      </a:lvl4pPr>
      <a:lvl5pPr marL="1433513" indent="-268288" algn="l" defTabSz="865188" rtl="0" eaLnBrk="0" fontAlgn="base" hangingPunct="0">
        <a:lnSpc>
          <a:spcPct val="120000"/>
        </a:lnSpc>
        <a:spcBef>
          <a:spcPct val="0"/>
        </a:spcBef>
        <a:spcAft>
          <a:spcPct val="0"/>
        </a:spcAft>
        <a:buClr>
          <a:schemeClr val="folHlink"/>
        </a:buClr>
        <a:buFont typeface="Verdana" panose="020B0604030504040204" pitchFamily="34" charset="0"/>
        <a:buChar char="–"/>
        <a:defRPr sz="1400" kern="1200">
          <a:solidFill>
            <a:srgbClr val="0021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6439676-921E-4C7A-97A4-153836A8EF5C}" type="datetime1">
              <a:rPr lang="en-US" smtClean="0">
                <a:solidFill>
                  <a:prstClr val="black">
                    <a:tint val="75000"/>
                  </a:prstClr>
                </a:solidFill>
                <a:latin typeface="Calibri"/>
              </a:rPr>
              <a:t>3/6/17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a:solidFill>
                  <a:prstClr val="black">
                    <a:tint val="75000"/>
                  </a:prstClr>
                </a:solidFill>
                <a:latin typeface="Calibri"/>
              </a:rPr>
              <a:t>russ@orangeultrasonics.com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8DF56BB-A552-4273-9D88-ABF832ED4EE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129640"/>
      </p:ext>
    </p:extLst>
  </p:cSld>
  <p:clrMap bg1="lt1" tx1="dk1" bg2="lt2" tx2="dk2" accent1="accent1" accent2="accent2" accent3="accent3" accent4="accent4" accent5="accent5" accent6="accent6" hlink="hlink" folHlink="folHlink"/>
  <p:sldLayoutIdLst>
    <p:sldLayoutId id="2147483770"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12192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8" name="Rectangle 7"/>
          <p:cNvSpPr/>
          <p:nvPr/>
        </p:nvSpPr>
        <p:spPr>
          <a:xfrm>
            <a:off x="0" y="167641"/>
            <a:ext cx="12192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609600" y="182880"/>
            <a:ext cx="10972800" cy="11116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eaLnBrk="1" fontAlgn="auto" hangingPunct="1">
              <a:spcBef>
                <a:spcPts val="0"/>
              </a:spcBef>
              <a:spcAft>
                <a:spcPts val="0"/>
              </a:spcAft>
            </a:pPr>
            <a:fld id="{6EA401D1-197B-418E-84BC-A4CDB219C6E3}" type="datetime1">
              <a:rPr lang="en-US" smtClean="0">
                <a:solidFill>
                  <a:srgbClr val="55554A"/>
                </a:solidFill>
                <a:latin typeface="Franklin Gothic Book"/>
              </a:rPr>
              <a:t>3/6/17</a:t>
            </a:fld>
            <a:endParaRPr lang="en-US">
              <a:solidFill>
                <a:srgbClr val="55554A"/>
              </a:solidFill>
              <a:latin typeface="Franklin Gothic Book"/>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eaLnBrk="1" fontAlgn="auto" hangingPunct="1">
              <a:spcBef>
                <a:spcPts val="0"/>
              </a:spcBef>
              <a:spcAft>
                <a:spcPts val="0"/>
              </a:spcAft>
            </a:pPr>
            <a:r>
              <a:rPr lang="en-US" dirty="0">
                <a:solidFill>
                  <a:srgbClr val="55554A"/>
                </a:solidFill>
                <a:latin typeface="Franklin Gothic Book"/>
              </a:rPr>
              <a:t>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eaLnBrk="1" fontAlgn="auto" hangingPunct="1">
              <a:spcBef>
                <a:spcPts val="0"/>
              </a:spcBef>
              <a:spcAft>
                <a:spcPts val="0"/>
              </a:spcAft>
            </a:pPr>
            <a:fld id="{EB4D4A2E-E7B6-47E6-BA93-6FF98390C3DC}" type="slidenum">
              <a:rPr lang="en-US" smtClean="0">
                <a:solidFill>
                  <a:srgbClr val="55554A"/>
                </a:solidFill>
                <a:latin typeface="Franklin Gothic Book"/>
              </a:rPr>
              <a:pPr eaLnBrk="1" fontAlgn="auto" hangingPunct="1">
                <a:spcBef>
                  <a:spcPts val="0"/>
                </a:spcBef>
                <a:spcAft>
                  <a:spcPts val="0"/>
                </a:spcAft>
              </a:pPr>
              <a:t>‹#›</a:t>
            </a:fld>
            <a:endParaRPr lang="en-US">
              <a:solidFill>
                <a:srgbClr val="55554A"/>
              </a:solidFill>
              <a:latin typeface="Franklin Gothic Book"/>
            </a:endParaRPr>
          </a:p>
        </p:txBody>
      </p:sp>
      <p:sp>
        <p:nvSpPr>
          <p:cNvPr id="9" name="Rectangle 8"/>
          <p:cNvSpPr/>
          <p:nvPr/>
        </p:nvSpPr>
        <p:spPr>
          <a:xfrm>
            <a:off x="0" y="1368552"/>
            <a:ext cx="12192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7366404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9" r:id="rId3"/>
  </p:sldLayoutIdLst>
  <p:transition spd="med">
    <p:fade/>
  </p:transition>
  <p:hf sldNum="0" hdr="0" dt="0"/>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jpeg"/><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jpeg"/><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1.png"/><Relationship Id="rId5" Type="http://schemas.openxmlformats.org/officeDocument/2006/relationships/image" Target="../media/image34.JP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1.wdp"/><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jpeg"/><Relationship Id="rId3"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jpeg"/><Relationship Id="rId3"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jpeg"/><Relationship Id="rId3"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jpeg"/><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6" Type="http://schemas.openxmlformats.org/officeDocument/2006/relationships/image" Target="../media/image55.jpe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52.emf"/><Relationship Id="rId6" Type="http://schemas.openxmlformats.org/officeDocument/2006/relationships/image" Target="../media/image53.emf"/><Relationship Id="rId7"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9.jpeg"/><Relationship Id="rId5" Type="http://schemas.openxmlformats.org/officeDocument/2006/relationships/image" Target="../media/image61.jpe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0.jpeg"/><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72.jpeg"/><Relationship Id="rId1" Type="http://schemas.openxmlformats.org/officeDocument/2006/relationships/slideLayout" Target="../slideLayouts/slideLayout16.xml"/><Relationship Id="rId2"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image" Target="../media/image7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39.jpe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17.xml"/><Relationship Id="rId2" Type="http://schemas.openxmlformats.org/officeDocument/2006/relationships/image" Target="../media/image7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85.jpe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8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jpeg"/><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1" Type="http://schemas.openxmlformats.org/officeDocument/2006/relationships/image" Target="../media/image97.jpeg"/><Relationship Id="rId12" Type="http://schemas.openxmlformats.org/officeDocument/2006/relationships/image" Target="../media/image98.jpeg"/><Relationship Id="rId13" Type="http://schemas.openxmlformats.org/officeDocument/2006/relationships/image" Target="../media/image99.jpeg"/><Relationship Id="rId14" Type="http://schemas.openxmlformats.org/officeDocument/2006/relationships/image" Target="../media/image100.png"/><Relationship Id="rId15" Type="http://schemas.openxmlformats.org/officeDocument/2006/relationships/image" Target="../media/image101.jpeg"/><Relationship Id="rId16" Type="http://schemas.openxmlformats.org/officeDocument/2006/relationships/image" Target="../media/image102.png"/><Relationship Id="rId17" Type="http://schemas.openxmlformats.org/officeDocument/2006/relationships/image" Target="../media/image103.jpeg"/><Relationship Id="rId18" Type="http://schemas.openxmlformats.org/officeDocument/2006/relationships/image" Target="../media/image104.jpeg"/><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rds.yahoo.com/_ylt=A0oGkxxmD7RLJikBraFXNyoA;_ylu=X3oDMTB1cnIwcm1pBHNlYwNzYwRjb2xvA3NrMQR2dGlkA01BUDAwOF85MQ--/SIG=1lgtohtic/EXP=1270178022/**http:/images.search.yahoo.com/images/view?back=http://search.yahoo.com/search?ei=UTF-8&amp;p=gs+caltex+logo&amp;w=232&amp;h=153&amp;imgurl=www.yourindustrynews.com/upload_images/GS_Caltex_Logo.JPG&amp;size=6.9kB&amp;name=GS+Caltex+Logo+JPG&amp;rcurl=http://www.yourindustrynews.com/news_item.php?newsID=22979&amp;rurl=http://www.yourindustrynews.com/news_item.php?newsID=22979&amp;p=gs+caltex+logo&amp;type=jpeg&amp;no=1&amp;tt=3&amp;oid=7d212c96a4b562fc&amp;tit=GS+Caltex+Logo+++www+yourpetrochemicalnews+com&amp;sigr=11qsf07lq&amp;sigi=11ppjqjad&amp;sigb=11olr9dui&amp;fr=slv8-msgr" TargetMode="External"/><Relationship Id="rId4" Type="http://schemas.openxmlformats.org/officeDocument/2006/relationships/image" Target="../media/image90.jpe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jpe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8.jpeg"/><Relationship Id="rId3" Type="http://schemas.openxmlformats.org/officeDocument/2006/relationships/image" Target="../media/image10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1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1.jpeg"/><Relationship Id="rId3" Type="http://schemas.openxmlformats.org/officeDocument/2006/relationships/image" Target="../media/image11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3.jpeg"/><Relationship Id="rId3" Type="http://schemas.openxmlformats.org/officeDocument/2006/relationships/image" Target="../media/image11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eg"/><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16.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6.png"/><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988" y="5347134"/>
            <a:ext cx="5942857"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42754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3" name="Picture 3" descr="C:\Users\Russell Philion\Documents\Techsonics\Customer Direct\Shell Global\MLO 2013\MLO  ROTOR Pictures\IMG_19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82"/>
            <a:ext cx="9212848" cy="69096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5" name="TextBox 4"/>
          <p:cNvSpPr txBox="1"/>
          <p:nvPr/>
        </p:nvSpPr>
        <p:spPr>
          <a:xfrm>
            <a:off x="9823251" y="2420888"/>
            <a:ext cx="2373960" cy="1015663"/>
          </a:xfrm>
          <a:prstGeom prst="rect">
            <a:avLst/>
          </a:prstGeom>
          <a:noFill/>
        </p:spPr>
        <p:txBody>
          <a:bodyPr wrap="square" rtlCol="0">
            <a:spAutoFit/>
          </a:bodyPr>
          <a:lstStyle/>
          <a:p>
            <a:r>
              <a:rPr lang="is-IS" sz="2000" dirty="0" smtClean="0">
                <a:solidFill>
                  <a:schemeClr val="tx1">
                    <a:lumMod val="65000"/>
                    <a:lumOff val="35000"/>
                  </a:schemeClr>
                </a:solidFill>
                <a:latin typeface="Arial" charset="0"/>
                <a:ea typeface="Arial" charset="0"/>
                <a:cs typeface="Arial" charset="0"/>
              </a:rPr>
              <a:t>Rotor: SHELL, </a:t>
            </a:r>
            <a:r>
              <a:rPr lang="en-US" sz="2000" dirty="0" err="1" smtClean="0">
                <a:solidFill>
                  <a:schemeClr val="tx1">
                    <a:lumMod val="65000"/>
                    <a:lumOff val="35000"/>
                  </a:schemeClr>
                </a:solidFill>
                <a:latin typeface="Arial" charset="0"/>
                <a:ea typeface="Arial" charset="0"/>
                <a:cs typeface="Arial" charset="0"/>
              </a:rPr>
              <a:t>Rheinland</a:t>
            </a:r>
            <a:r>
              <a:rPr lang="en-US" sz="2000" dirty="0" smtClean="0">
                <a:solidFill>
                  <a:schemeClr val="tx1">
                    <a:lumMod val="65000"/>
                    <a:lumOff val="35000"/>
                  </a:schemeClr>
                </a:solidFill>
                <a:latin typeface="Arial" charset="0"/>
                <a:ea typeface="Arial" charset="0"/>
                <a:cs typeface="Arial" charset="0"/>
              </a:rPr>
              <a:t>,  </a:t>
            </a:r>
            <a:r>
              <a:rPr lang="en-US" sz="2000" dirty="0" err="1">
                <a:solidFill>
                  <a:schemeClr val="tx1">
                    <a:lumMod val="65000"/>
                    <a:lumOff val="35000"/>
                  </a:schemeClr>
                </a:solidFill>
                <a:latin typeface="Arial" charset="0"/>
                <a:ea typeface="Arial" charset="0"/>
                <a:cs typeface="Arial" charset="0"/>
              </a:rPr>
              <a:t>Raffinerie</a:t>
            </a:r>
            <a:endParaRPr lang="en-US" sz="2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86329690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Russell Philion\Documents\Techsonics\Customer Direct\Shell Global\MLO 2013\MLO  ROTOR Pictures\IMG_19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3" y="0"/>
            <a:ext cx="9265354" cy="6949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4" name="TextBox 3"/>
          <p:cNvSpPr txBox="1"/>
          <p:nvPr/>
        </p:nvSpPr>
        <p:spPr>
          <a:xfrm>
            <a:off x="9823251" y="2420888"/>
            <a:ext cx="2373960" cy="1015663"/>
          </a:xfrm>
          <a:prstGeom prst="rect">
            <a:avLst/>
          </a:prstGeom>
          <a:noFill/>
        </p:spPr>
        <p:txBody>
          <a:bodyPr wrap="square" rtlCol="0">
            <a:spAutoFit/>
          </a:bodyPr>
          <a:lstStyle/>
          <a:p>
            <a:r>
              <a:rPr lang="is-IS" sz="2000" dirty="0" smtClean="0">
                <a:solidFill>
                  <a:schemeClr val="tx1">
                    <a:lumMod val="65000"/>
                    <a:lumOff val="35000"/>
                  </a:schemeClr>
                </a:solidFill>
                <a:latin typeface="Arial" charset="0"/>
                <a:ea typeface="Arial" charset="0"/>
                <a:cs typeface="Arial" charset="0"/>
              </a:rPr>
              <a:t>Rotor: SHELL, </a:t>
            </a:r>
            <a:r>
              <a:rPr lang="en-US" sz="2000" dirty="0" err="1">
                <a:solidFill>
                  <a:schemeClr val="tx1">
                    <a:lumMod val="65000"/>
                    <a:lumOff val="35000"/>
                  </a:schemeClr>
                </a:solidFill>
                <a:latin typeface="Arial" charset="0"/>
                <a:ea typeface="Arial" charset="0"/>
                <a:cs typeface="Arial" charset="0"/>
              </a:rPr>
              <a:t>Rheinland</a:t>
            </a:r>
            <a:r>
              <a:rPr lang="en-US" sz="2000" dirty="0">
                <a:solidFill>
                  <a:schemeClr val="tx1">
                    <a:lumMod val="65000"/>
                    <a:lumOff val="35000"/>
                  </a:schemeClr>
                </a:solidFill>
                <a:latin typeface="Arial" charset="0"/>
                <a:ea typeface="Arial" charset="0"/>
                <a:cs typeface="Arial" charset="0"/>
              </a:rPr>
              <a:t> </a:t>
            </a:r>
            <a:r>
              <a:rPr lang="en-US" sz="2000" dirty="0" err="1">
                <a:solidFill>
                  <a:schemeClr val="tx1">
                    <a:lumMod val="65000"/>
                    <a:lumOff val="35000"/>
                  </a:schemeClr>
                </a:solidFill>
                <a:latin typeface="Arial" charset="0"/>
                <a:ea typeface="Arial" charset="0"/>
                <a:cs typeface="Arial" charset="0"/>
              </a:rPr>
              <a:t>Raffinerie</a:t>
            </a:r>
            <a:endParaRPr lang="en-US" sz="2000" dirty="0">
              <a:solidFill>
                <a:schemeClr val="tx1">
                  <a:lumMod val="65000"/>
                  <a:lumOff val="35000"/>
                </a:schemeClr>
              </a:solidFill>
              <a:latin typeface="Arial" charset="0"/>
              <a:ea typeface="Arial" charset="0"/>
              <a:cs typeface="Arial" charset="0"/>
            </a:endParaRPr>
          </a:p>
        </p:txBody>
      </p:sp>
      <p:sp>
        <p:nvSpPr>
          <p:cNvPr id="5" name="TextBox 4"/>
          <p:cNvSpPr txBox="1"/>
          <p:nvPr/>
        </p:nvSpPr>
        <p:spPr>
          <a:xfrm>
            <a:off x="9420695" y="4185084"/>
            <a:ext cx="2416792" cy="707886"/>
          </a:xfrm>
          <a:prstGeom prst="rect">
            <a:avLst/>
          </a:prstGeom>
          <a:noFill/>
        </p:spPr>
        <p:txBody>
          <a:bodyPr wrap="square" rtlCol="0">
            <a:spAutoFit/>
          </a:bodyPr>
          <a:lstStyle/>
          <a:p>
            <a:pPr algn="ctr"/>
            <a:r>
              <a:rPr lang="en-US" sz="2000" dirty="0" smtClean="0">
                <a:solidFill>
                  <a:schemeClr val="accent1"/>
                </a:solidFill>
                <a:latin typeface="Arial" charset="0"/>
                <a:ea typeface="Arial" charset="0"/>
                <a:cs typeface="Arial" charset="0"/>
              </a:rPr>
              <a:t>Note </a:t>
            </a:r>
            <a:r>
              <a:rPr lang="en-US" sz="2000" smtClean="0">
                <a:solidFill>
                  <a:schemeClr val="accent1"/>
                </a:solidFill>
                <a:latin typeface="Arial" charset="0"/>
                <a:ea typeface="Arial" charset="0"/>
                <a:cs typeface="Arial" charset="0"/>
              </a:rPr>
              <a:t>the cleaning time!</a:t>
            </a:r>
            <a:endParaRPr lang="en-US" sz="2000">
              <a:solidFill>
                <a:schemeClr val="accent1"/>
              </a:solidFill>
              <a:latin typeface="Arial" charset="0"/>
              <a:ea typeface="Arial" charset="0"/>
              <a:cs typeface="Arial" charset="0"/>
            </a:endParaRPr>
          </a:p>
        </p:txBody>
      </p:sp>
    </p:spTree>
    <p:extLst>
      <p:ext uri="{BB962C8B-B14F-4D97-AF65-F5344CB8AC3E}">
        <p14:creationId xmlns:p14="http://schemas.microsoft.com/office/powerpoint/2010/main" val="3166071978"/>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Russell Philion\Documents\Techsonics\Customer Direct\Shell Global\Moerdijk\MLO 2013 March - pictures\K301 compressor casing\before\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18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ussell Philion\Documents\Techsonics\Customer Direct\Shell Global\Moerdijk\MLO 2013 March - pictures\K301 compressor casing\after (Mar20)\IMG_00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ussell Philion\Documents\Techsonics\Customer Direct\Shell Global\Moerdijk\MLO 2013 March - pictures\K301 compressor casing\before\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22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ussell Philion\Documents\Techsonics\Customer Direct\Shell Global\Moerdijk\MLO 2013 March - pictures\K301 compressor casing\after (Mar20)\IMG_00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272" y="-76339"/>
            <a:ext cx="9468544" cy="7101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6089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113" y="1872953"/>
            <a:ext cx="2448272" cy="4370427"/>
          </a:xfrm>
          <a:prstGeom prst="rect">
            <a:avLst/>
          </a:prstGeom>
        </p:spPr>
        <p:txBody>
          <a:bodyPr wrap="square">
            <a:spAutoFit/>
          </a:bodyPr>
          <a:lstStyle/>
          <a:p>
            <a:pPr marL="342900" indent="-342900">
              <a:buFont typeface="Wingdings" pitchFamily="2" charset="2"/>
              <a:buChar char="§"/>
              <a:defRPr/>
            </a:pPr>
            <a:r>
              <a:rPr lang="en-CA" sz="2000" dirty="0">
                <a:solidFill>
                  <a:schemeClr val="tx1">
                    <a:lumMod val="65000"/>
                    <a:lumOff val="35000"/>
                  </a:schemeClr>
                </a:solidFill>
                <a:latin typeface="Arial" pitchFamily="34" charset="0"/>
              </a:rPr>
              <a:t>Scaffolding</a:t>
            </a:r>
          </a:p>
          <a:p>
            <a:pPr marL="342900" indent="-342900" eaLnBrk="1" fontAlgn="auto" hangingPunct="1">
              <a:spcAft>
                <a:spcPts val="0"/>
              </a:spcAft>
              <a:buFont typeface="Wingdings" pitchFamily="2" charset="2"/>
              <a:buChar char="§"/>
              <a:defRPr/>
            </a:pPr>
            <a:r>
              <a:rPr lang="en-CA" sz="2000" dirty="0" smtClean="0">
                <a:solidFill>
                  <a:schemeClr val="tx1">
                    <a:lumMod val="65000"/>
                    <a:lumOff val="35000"/>
                  </a:schemeClr>
                </a:solidFill>
                <a:latin typeface="Arial" pitchFamily="34" charset="0"/>
              </a:rPr>
              <a:t>Pumps</a:t>
            </a:r>
            <a:endParaRPr lang="en-CA" sz="2000" dirty="0">
              <a:solidFill>
                <a:schemeClr val="tx1">
                  <a:lumMod val="65000"/>
                  <a:lumOff val="35000"/>
                </a:schemeClr>
              </a:solidFill>
              <a:latin typeface="Arial" pitchFamily="34" charset="0"/>
            </a:endParaRPr>
          </a:p>
          <a:p>
            <a:pPr marL="342900" indent="-342900" eaLnBrk="1" fontAlgn="auto" hangingPunct="1">
              <a:spcAft>
                <a:spcPts val="0"/>
              </a:spcAft>
              <a:buFont typeface="Wingdings" pitchFamily="2" charset="2"/>
              <a:buChar char="§"/>
              <a:defRPr/>
            </a:pPr>
            <a:r>
              <a:rPr lang="en-CA" sz="2000" dirty="0" smtClean="0">
                <a:solidFill>
                  <a:schemeClr val="tx1">
                    <a:lumMod val="65000"/>
                    <a:lumOff val="35000"/>
                  </a:schemeClr>
                </a:solidFill>
                <a:latin typeface="Arial" pitchFamily="34" charset="0"/>
              </a:rPr>
              <a:t>Valves</a:t>
            </a:r>
            <a:endParaRPr lang="en-CA" sz="2000" dirty="0">
              <a:solidFill>
                <a:schemeClr val="tx1">
                  <a:lumMod val="65000"/>
                  <a:lumOff val="35000"/>
                </a:schemeClr>
              </a:solidFill>
              <a:latin typeface="Arial" pitchFamily="34" charset="0"/>
            </a:endParaRPr>
          </a:p>
          <a:p>
            <a:pPr marL="342900" indent="-342900" eaLnBrk="1" fontAlgn="auto" hangingPunct="1">
              <a:spcAft>
                <a:spcPts val="0"/>
              </a:spcAft>
              <a:buFont typeface="Wingdings" pitchFamily="2" charset="2"/>
              <a:buChar char="§"/>
              <a:defRPr/>
            </a:pPr>
            <a:r>
              <a:rPr lang="en-CA" sz="2000" dirty="0">
                <a:solidFill>
                  <a:schemeClr val="tx1">
                    <a:lumMod val="65000"/>
                    <a:lumOff val="35000"/>
                  </a:schemeClr>
                </a:solidFill>
                <a:latin typeface="Arial" pitchFamily="34" charset="0"/>
              </a:rPr>
              <a:t>Spools</a:t>
            </a:r>
          </a:p>
          <a:p>
            <a:pPr marL="342900" indent="-342900" eaLnBrk="1" fontAlgn="auto" hangingPunct="1">
              <a:spcAft>
                <a:spcPts val="0"/>
              </a:spcAft>
              <a:buFont typeface="Wingdings" pitchFamily="2" charset="2"/>
              <a:buChar char="§"/>
              <a:defRPr/>
            </a:pPr>
            <a:r>
              <a:rPr lang="en-CA" sz="2000" dirty="0">
                <a:solidFill>
                  <a:schemeClr val="tx1">
                    <a:lumMod val="65000"/>
                    <a:lumOff val="35000"/>
                  </a:schemeClr>
                </a:solidFill>
                <a:latin typeface="Arial" pitchFamily="34" charset="0"/>
              </a:rPr>
              <a:t>Barrels</a:t>
            </a:r>
          </a:p>
          <a:p>
            <a:pPr marL="342900" indent="-342900" eaLnBrk="1" fontAlgn="auto" hangingPunct="1">
              <a:spcAft>
                <a:spcPts val="0"/>
              </a:spcAft>
              <a:buFont typeface="Wingdings" pitchFamily="2" charset="2"/>
              <a:buChar char="§"/>
              <a:defRPr/>
            </a:pPr>
            <a:r>
              <a:rPr lang="en-CA" sz="2000" dirty="0">
                <a:solidFill>
                  <a:schemeClr val="tx1">
                    <a:lumMod val="65000"/>
                    <a:lumOff val="35000"/>
                  </a:schemeClr>
                </a:solidFill>
                <a:latin typeface="Arial" pitchFamily="34" charset="0"/>
              </a:rPr>
              <a:t>Elbows</a:t>
            </a:r>
          </a:p>
          <a:p>
            <a:pPr marL="342900" indent="-342900" eaLnBrk="1" fontAlgn="auto" hangingPunct="1">
              <a:spcAft>
                <a:spcPts val="0"/>
              </a:spcAft>
              <a:buFont typeface="Wingdings" pitchFamily="2" charset="2"/>
              <a:buChar char="§"/>
              <a:defRPr/>
            </a:pPr>
            <a:r>
              <a:rPr lang="en-CA" sz="2000" dirty="0" smtClean="0">
                <a:solidFill>
                  <a:schemeClr val="tx1">
                    <a:lumMod val="65000"/>
                    <a:lumOff val="35000"/>
                  </a:schemeClr>
                </a:solidFill>
                <a:latin typeface="Arial" pitchFamily="34" charset="0"/>
              </a:rPr>
              <a:t>Pipe</a:t>
            </a:r>
            <a:endParaRPr lang="en-CA" sz="2000" dirty="0">
              <a:solidFill>
                <a:schemeClr val="tx1">
                  <a:lumMod val="65000"/>
                  <a:lumOff val="35000"/>
                </a:schemeClr>
              </a:solidFill>
              <a:latin typeface="Arial" pitchFamily="34" charset="0"/>
            </a:endParaRPr>
          </a:p>
          <a:p>
            <a:pPr marL="342900" indent="-342900" eaLnBrk="1" fontAlgn="auto" hangingPunct="1">
              <a:spcAft>
                <a:spcPts val="0"/>
              </a:spcAft>
              <a:buFont typeface="Wingdings" pitchFamily="2" charset="2"/>
              <a:buChar char="§"/>
              <a:defRPr/>
            </a:pPr>
            <a:r>
              <a:rPr lang="en-CA" sz="2000" dirty="0">
                <a:solidFill>
                  <a:schemeClr val="tx1">
                    <a:lumMod val="65000"/>
                    <a:lumOff val="35000"/>
                  </a:schemeClr>
                </a:solidFill>
                <a:latin typeface="Arial" pitchFamily="34" charset="0"/>
              </a:rPr>
              <a:t>Nozzles</a:t>
            </a:r>
          </a:p>
          <a:p>
            <a:pPr marL="342900" indent="-342900" eaLnBrk="1" fontAlgn="auto" hangingPunct="1">
              <a:spcAft>
                <a:spcPts val="0"/>
              </a:spcAft>
              <a:buFont typeface="Wingdings" pitchFamily="2" charset="2"/>
              <a:buChar char="§"/>
              <a:defRPr/>
            </a:pPr>
            <a:r>
              <a:rPr lang="en-CA" sz="2000" dirty="0">
                <a:solidFill>
                  <a:schemeClr val="tx1">
                    <a:lumMod val="65000"/>
                    <a:lumOff val="35000"/>
                  </a:schemeClr>
                </a:solidFill>
                <a:latin typeface="Arial" pitchFamily="34" charset="0"/>
              </a:rPr>
              <a:t>Filters – every kind including DPF’s</a:t>
            </a:r>
          </a:p>
          <a:p>
            <a:pPr marL="342900" indent="-342900">
              <a:buFont typeface="Wingdings" pitchFamily="2" charset="2"/>
              <a:buChar char="§"/>
              <a:defRPr/>
            </a:pPr>
            <a:r>
              <a:rPr lang="en-CA" sz="2000" dirty="0" smtClean="0">
                <a:solidFill>
                  <a:schemeClr val="tx1">
                    <a:lumMod val="65000"/>
                    <a:lumOff val="35000"/>
                  </a:schemeClr>
                </a:solidFill>
                <a:latin typeface="Arial" pitchFamily="34" charset="0"/>
              </a:rPr>
              <a:t>Tools</a:t>
            </a:r>
          </a:p>
          <a:p>
            <a:pPr marL="342900" indent="-342900">
              <a:buFont typeface="Wingdings" pitchFamily="2" charset="2"/>
              <a:buChar char="§"/>
              <a:defRPr/>
            </a:pPr>
            <a:r>
              <a:rPr lang="en-CA" sz="2000" dirty="0" smtClean="0">
                <a:solidFill>
                  <a:schemeClr val="tx1">
                    <a:lumMod val="65000"/>
                    <a:lumOff val="35000"/>
                  </a:schemeClr>
                </a:solidFill>
                <a:latin typeface="Arial" pitchFamily="34" charset="0"/>
              </a:rPr>
              <a:t>Exchangers</a:t>
            </a:r>
            <a:endParaRPr lang="en-CA" sz="2000" dirty="0">
              <a:solidFill>
                <a:schemeClr val="tx1">
                  <a:lumMod val="65000"/>
                  <a:lumOff val="35000"/>
                </a:schemeClr>
              </a:solidFill>
              <a:latin typeface="Arial" pitchFamily="34" charset="0"/>
            </a:endParaRPr>
          </a:p>
          <a:p>
            <a:pPr marL="342900" indent="-342900" eaLnBrk="1" fontAlgn="auto" hangingPunct="1">
              <a:spcAft>
                <a:spcPts val="0"/>
              </a:spcAft>
              <a:buFont typeface="Wingdings" pitchFamily="2" charset="2"/>
              <a:buChar char="§"/>
              <a:defRPr/>
            </a:pPr>
            <a:endParaRPr lang="en-CA" dirty="0">
              <a:solidFill>
                <a:schemeClr val="tx1">
                  <a:lumMod val="65000"/>
                  <a:lumOff val="35000"/>
                </a:schemeClr>
              </a:solidFill>
              <a:latin typeface="Arial" pitchFamily="34" charset="0"/>
            </a:endParaRPr>
          </a:p>
        </p:txBody>
      </p:sp>
      <p:pic>
        <p:nvPicPr>
          <p:cNvPr id="7" name="Picture 2" descr="C:\All Working Files\Tech Sonic\Image and video archive\Main Video and Stills Archive\Valve shots RUSS\Valve shots RUSS\4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928" y="1636354"/>
            <a:ext cx="3312368" cy="2484147"/>
          </a:xfrm>
          <a:prstGeom prst="rect">
            <a:avLst/>
          </a:prstGeom>
          <a:ln>
            <a:noFill/>
          </a:ln>
          <a:effectLst>
            <a:outerShdw blurRad="292100" dist="139700" dir="2700000" algn="tl" rotWithShape="0">
              <a:srgbClr val="333333">
                <a:alpha val="65000"/>
              </a:srgbClr>
            </a:outerShdw>
          </a:effectLst>
          <a:extLst/>
        </p:spPr>
      </p:pic>
      <p:pic>
        <p:nvPicPr>
          <p:cNvPr id="8" name="Picture 3" descr="C:\All Working Files\Tech Sonic\Image and video archive\Main Video and Stills Archive\Valve shots RUSS\Valve shots RUSS\4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4112" y="4005064"/>
            <a:ext cx="3596166" cy="2696985"/>
          </a:xfrm>
          <a:prstGeom prst="rect">
            <a:avLst/>
          </a:prstGeom>
          <a:ln>
            <a:noFill/>
          </a:ln>
          <a:effectLst>
            <a:outerShdw blurRad="292100" dist="139700" dir="2700000" algn="tl" rotWithShape="0">
              <a:srgbClr val="333333">
                <a:alpha val="65000"/>
              </a:srgbClr>
            </a:outerShdw>
          </a:effectLst>
          <a:extLst/>
        </p:spPr>
      </p:pic>
      <p:sp>
        <p:nvSpPr>
          <p:cNvPr id="3" name="TextBox 2"/>
          <p:cNvSpPr txBox="1"/>
          <p:nvPr/>
        </p:nvSpPr>
        <p:spPr>
          <a:xfrm>
            <a:off x="2231113" y="548680"/>
            <a:ext cx="6048672" cy="584775"/>
          </a:xfrm>
          <a:prstGeom prst="rect">
            <a:avLst/>
          </a:prstGeom>
          <a:noFill/>
        </p:spPr>
        <p:txBody>
          <a:bodyPr wrap="square" rtlCol="0">
            <a:spAutoFit/>
          </a:bodyPr>
          <a:lstStyle/>
          <a:p>
            <a:r>
              <a:rPr lang="en-US" sz="3200" smtClean="0">
                <a:solidFill>
                  <a:schemeClr val="bg1"/>
                </a:solidFill>
                <a:latin typeface="Arial" charset="0"/>
                <a:ea typeface="Arial" charset="0"/>
                <a:cs typeface="Arial" charset="0"/>
              </a:rPr>
              <a:t>What Can You Clean ?</a:t>
            </a:r>
            <a:endParaRPr lang="en-US" sz="32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507871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sp>
        <p:nvSpPr>
          <p:cNvPr id="13" name="TextBox 3"/>
          <p:cNvSpPr txBox="1">
            <a:spLocks noChangeArrowheads="1"/>
          </p:cNvSpPr>
          <p:nvPr/>
        </p:nvSpPr>
        <p:spPr bwMode="auto">
          <a:xfrm>
            <a:off x="1287094" y="839878"/>
            <a:ext cx="6151400" cy="4001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CA" sz="2000" dirty="0">
                <a:solidFill>
                  <a:schemeClr val="bg2">
                    <a:lumMod val="50000"/>
                  </a:schemeClr>
                </a:solidFill>
                <a:latin typeface="+mn-lt"/>
              </a:rPr>
              <a:t>THE CLEANING PROCESS:</a:t>
            </a:r>
            <a:endParaRPr lang="en-CA" sz="2000" dirty="0">
              <a:solidFill>
                <a:schemeClr val="bg2">
                  <a:lumMod val="50000"/>
                </a:schemeClr>
              </a:solidFill>
              <a:latin typeface="+mn-lt"/>
            </a:endParaRPr>
          </a:p>
        </p:txBody>
      </p:sp>
      <p:pic>
        <p:nvPicPr>
          <p:cNvPr id="10" name="Picture 2" descr="C:\Users\Russell Philion\Documents\Techsonics\Clean Harbors\PICTURES\CF Baton Rouge August10\IMG00126-20101029-1538.jpg"/>
          <p:cNvPicPr>
            <a:picLocks noChangeAspect="1" noChangeArrowheads="1"/>
          </p:cNvPicPr>
          <p:nvPr/>
        </p:nvPicPr>
        <p:blipFill rotWithShape="1">
          <a:blip r:embed="rId3">
            <a:extLst>
              <a:ext uri="{28A0092B-C50C-407E-A947-70E740481C1C}">
                <a14:useLocalDpi xmlns:a14="http://schemas.microsoft.com/office/drawing/2010/main" val="0"/>
              </a:ext>
            </a:extLst>
          </a:blip>
          <a:srcRect l="4486" b="3241"/>
          <a:stretch/>
        </p:blipFill>
        <p:spPr bwMode="auto">
          <a:xfrm>
            <a:off x="1271464" y="1707066"/>
            <a:ext cx="9396536" cy="5840147"/>
          </a:xfrm>
          <a:prstGeom prst="rect">
            <a:avLst/>
          </a:prstGeom>
          <a:ln>
            <a:noFill/>
          </a:ln>
          <a:effectLst>
            <a:outerShdw blurRad="292100" dist="139700" dir="2700000" algn="tl" rotWithShape="0">
              <a:srgbClr val="333333">
                <a:alpha val="65000"/>
              </a:srgbClr>
            </a:outerShdw>
          </a:effectLst>
          <a:extLst/>
        </p:spPr>
      </p:pic>
      <p:sp>
        <p:nvSpPr>
          <p:cNvPr id="11" name="TextBox 10"/>
          <p:cNvSpPr txBox="1"/>
          <p:nvPr/>
        </p:nvSpPr>
        <p:spPr>
          <a:xfrm>
            <a:off x="6067567" y="3234519"/>
            <a:ext cx="3571900" cy="2308324"/>
          </a:xfrm>
          <a:prstGeom prst="rect">
            <a:avLst/>
          </a:prstGeom>
          <a:noFill/>
        </p:spPr>
        <p:txBody>
          <a:bodyPr wrap="square" rtlCol="0">
            <a:spAutoFit/>
          </a:bodyPr>
          <a:lstStyle/>
          <a:p>
            <a:r>
              <a:rPr lang="en-CA" dirty="0" smtClean="0">
                <a:solidFill>
                  <a:schemeClr val="bg1"/>
                </a:solidFill>
                <a:latin typeface="Arial" pitchFamily="34" charset="0"/>
                <a:cs typeface="Arial" pitchFamily="34" charset="0"/>
              </a:rPr>
              <a:t>The process removes contamination in one of two ways, and depends on the type of fouling deposits being removed.</a:t>
            </a:r>
          </a:p>
          <a:p>
            <a:endParaRPr lang="en-CA" dirty="0">
              <a:solidFill>
                <a:schemeClr val="bg1"/>
              </a:solidFill>
              <a:latin typeface="Arial" pitchFamily="34" charset="0"/>
              <a:cs typeface="Arial" pitchFamily="34" charset="0"/>
            </a:endParaRPr>
          </a:p>
          <a:p>
            <a:r>
              <a:rPr lang="en-CA" dirty="0" smtClean="0">
                <a:solidFill>
                  <a:schemeClr val="bg1"/>
                </a:solidFill>
                <a:latin typeface="Arial" pitchFamily="34" charset="0"/>
                <a:cs typeface="Arial" pitchFamily="34" charset="0"/>
              </a:rPr>
              <a:t>Some deposits are dissolved into solution…</a:t>
            </a:r>
            <a:endParaRPr lang="en-CA" dirty="0">
              <a:solidFill>
                <a:schemeClr val="bg1"/>
              </a:solidFill>
              <a:latin typeface="Arial" pitchFamily="34" charset="0"/>
              <a:cs typeface="Arial" pitchFamily="34" charset="0"/>
            </a:endParaRPr>
          </a:p>
        </p:txBody>
      </p:sp>
      <p:pic>
        <p:nvPicPr>
          <p:cNvPr id="12" name="Picture 2" descr="Description: C:\Users\Russell Philion\Documents\Techsonics\Clean Harbors\PICTURES\FlintHills-36-E-5\P1020567.JPG"/>
          <p:cNvPicPr>
            <a:picLocks noChangeAspect="1" noChangeArrowheads="1"/>
          </p:cNvPicPr>
          <p:nvPr/>
        </p:nvPicPr>
        <p:blipFill rotWithShape="1">
          <a:blip r:embed="rId4">
            <a:extLst>
              <a:ext uri="{28A0092B-C50C-407E-A947-70E740481C1C}">
                <a14:useLocalDpi xmlns:a14="http://schemas.microsoft.com/office/drawing/2010/main" val="0"/>
              </a:ext>
            </a:extLst>
          </a:blip>
          <a:srcRect l="11447" r="23411"/>
          <a:stretch/>
        </p:blipFill>
        <p:spPr bwMode="auto">
          <a:xfrm>
            <a:off x="5791200" y="1707066"/>
            <a:ext cx="4876800" cy="5833323"/>
          </a:xfrm>
          <a:prstGeom prst="rect">
            <a:avLst/>
          </a:prstGeom>
          <a:ln>
            <a:noFill/>
          </a:ln>
          <a:effectLst>
            <a:outerShdw blurRad="292100" dist="139700" dir="2700000" algn="tl" rotWithShape="0">
              <a:srgbClr val="333333">
                <a:alpha val="65000"/>
              </a:srgbClr>
            </a:outerShdw>
          </a:effectLst>
          <a:extLst/>
        </p:spPr>
      </p:pic>
      <p:sp>
        <p:nvSpPr>
          <p:cNvPr id="14" name="TextBox 13"/>
          <p:cNvSpPr txBox="1"/>
          <p:nvPr/>
        </p:nvSpPr>
        <p:spPr>
          <a:xfrm>
            <a:off x="5791200" y="2286000"/>
            <a:ext cx="4876800" cy="923330"/>
          </a:xfrm>
          <a:prstGeom prst="rect">
            <a:avLst/>
          </a:prstGeom>
          <a:solidFill>
            <a:schemeClr val="tx1">
              <a:lumMod val="65000"/>
              <a:lumOff val="35000"/>
              <a:alpha val="57000"/>
            </a:schemeClr>
          </a:solidFill>
        </p:spPr>
        <p:txBody>
          <a:bodyPr wrap="square" rtlCol="0">
            <a:spAutoFit/>
          </a:bodyPr>
          <a:lstStyle/>
          <a:p>
            <a:r>
              <a:rPr lang="en-CA" dirty="0" smtClean="0">
                <a:solidFill>
                  <a:schemeClr val="bg1"/>
                </a:solidFill>
                <a:latin typeface="Arial" pitchFamily="34" charset="0"/>
                <a:cs typeface="Arial" pitchFamily="34" charset="0"/>
              </a:rPr>
              <a:t>  Other types of deposits remain,                 </a:t>
            </a:r>
          </a:p>
          <a:p>
            <a:r>
              <a:rPr lang="en-CA" dirty="0">
                <a:solidFill>
                  <a:schemeClr val="bg1"/>
                </a:solidFill>
                <a:latin typeface="Arial" pitchFamily="34" charset="0"/>
                <a:cs typeface="Arial" pitchFamily="34" charset="0"/>
              </a:rPr>
              <a:t> </a:t>
            </a:r>
            <a:r>
              <a:rPr lang="en-CA" dirty="0" smtClean="0">
                <a:solidFill>
                  <a:schemeClr val="bg1"/>
                </a:solidFill>
                <a:latin typeface="Arial" pitchFamily="34" charset="0"/>
                <a:cs typeface="Arial" pitchFamily="34" charset="0"/>
              </a:rPr>
              <a:t> but no longer adhere to the  </a:t>
            </a:r>
          </a:p>
          <a:p>
            <a:r>
              <a:rPr lang="en-CA" dirty="0">
                <a:solidFill>
                  <a:schemeClr val="bg1"/>
                </a:solidFill>
                <a:latin typeface="Arial" pitchFamily="34" charset="0"/>
                <a:cs typeface="Arial" pitchFamily="34" charset="0"/>
              </a:rPr>
              <a:t> </a:t>
            </a:r>
            <a:r>
              <a:rPr lang="en-CA" dirty="0" smtClean="0">
                <a:solidFill>
                  <a:schemeClr val="bg1"/>
                </a:solidFill>
                <a:latin typeface="Arial" pitchFamily="34" charset="0"/>
                <a:cs typeface="Arial" pitchFamily="34" charset="0"/>
              </a:rPr>
              <a:t> tubes. </a:t>
            </a:r>
          </a:p>
        </p:txBody>
      </p:sp>
      <p:sp>
        <p:nvSpPr>
          <p:cNvPr id="15" name="Rectangle 6"/>
          <p:cNvSpPr txBox="1">
            <a:spLocks noChangeArrowheads="1"/>
          </p:cNvSpPr>
          <p:nvPr/>
        </p:nvSpPr>
        <p:spPr>
          <a:xfrm>
            <a:off x="5803074" y="780343"/>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accent1"/>
                </a:solidFill>
                <a:latin typeface="Arial Bold" pitchFamily="-16" charset="0"/>
              </a:rPr>
              <a:t>How does it work?</a:t>
            </a:r>
            <a:endParaRPr lang="en-US" dirty="0">
              <a:solidFill>
                <a:schemeClr val="accent1"/>
              </a:solidFill>
            </a:endParaRPr>
          </a:p>
        </p:txBody>
      </p:sp>
    </p:spTree>
    <p:extLst>
      <p:ext uri="{BB962C8B-B14F-4D97-AF65-F5344CB8AC3E}">
        <p14:creationId xmlns:p14="http://schemas.microsoft.com/office/powerpoint/2010/main" val="3763493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path" presetSubtype="0" fill="hold" grpId="1" nodeType="clickEffect">
                                  <p:stCondLst>
                                    <p:cond delay="0"/>
                                  </p:stCondLst>
                                  <p:childTnLst>
                                    <p:animMotion origin="layout" path="M 2.5E-6 2.22045E-16 L -0.45052 2.22045E-16 " pathEditMode="relative" rAng="0" ptsTypes="AA">
                                      <p:cBhvr>
                                        <p:cTn id="13" dur="2000" fill="hold"/>
                                        <p:tgtEl>
                                          <p:spTgt spid="11"/>
                                        </p:tgtEl>
                                        <p:attrNameLst>
                                          <p:attrName>ppt_x</p:attrName>
                                          <p:attrName>ppt_y</p:attrName>
                                        </p:attrNameLst>
                                      </p:cBhvr>
                                      <p:rCtr x="-22535" y="0"/>
                                    </p:animMotion>
                                  </p:childTnLst>
                                </p:cTn>
                              </p:par>
                              <p:par>
                                <p:cTn id="14" presetID="35" presetClass="path" presetSubtype="0" fill="hold" nodeType="withEffect">
                                  <p:stCondLst>
                                    <p:cond delay="0"/>
                                  </p:stCondLst>
                                  <p:childTnLst>
                                    <p:animMotion origin="layout" path="M 0.01389 2.22045E-16 L -0.36163 2.22045E-16 " pathEditMode="relative" rAng="0" ptsTypes="AA">
                                      <p:cBhvr>
                                        <p:cTn id="15" dur="2000" fill="hold"/>
                                        <p:tgtEl>
                                          <p:spTgt spid="10"/>
                                        </p:tgtEl>
                                        <p:attrNameLst>
                                          <p:attrName>ppt_x</p:attrName>
                                          <p:attrName>ppt_y</p:attrName>
                                        </p:attrNameLst>
                                      </p:cBhvr>
                                      <p:rCtr x="-18785" y="0"/>
                                    </p:animMotion>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448"/>
          <a:stretch/>
        </p:blipFill>
        <p:spPr bwMode="auto">
          <a:xfrm>
            <a:off x="5686020" y="8836"/>
            <a:ext cx="6505980" cy="692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5682372" y="3314"/>
            <a:ext cx="72008" cy="6929826"/>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2400">
              <a:latin typeface="Arial" pitchFamily="34" charset="0"/>
              <a:ea typeface="MS PGothic" pitchFamily="34" charset="-128"/>
            </a:endParaRPr>
          </a:p>
        </p:txBody>
      </p:sp>
      <p:sp>
        <p:nvSpPr>
          <p:cNvPr id="4" name="TextBox 3"/>
          <p:cNvSpPr txBox="1"/>
          <p:nvPr/>
        </p:nvSpPr>
        <p:spPr>
          <a:xfrm>
            <a:off x="6576404" y="1304764"/>
            <a:ext cx="5067580" cy="3539430"/>
          </a:xfrm>
          <a:prstGeom prst="rect">
            <a:avLst/>
          </a:prstGeom>
          <a:noFill/>
        </p:spPr>
        <p:txBody>
          <a:bodyPr wrap="square" rtlCol="0">
            <a:spAutoFit/>
          </a:bodyPr>
          <a:lstStyle/>
          <a:p>
            <a:r>
              <a:rPr lang="en-US" sz="2800" dirty="0" smtClean="0">
                <a:solidFill>
                  <a:schemeClr val="bg1"/>
                </a:solidFill>
                <a:latin typeface="Arial" charset="0"/>
                <a:ea typeface="Arial" charset="0"/>
                <a:cs typeface="Arial" charset="0"/>
              </a:rPr>
              <a:t>This heat exchanger bundle had too many perforated tubes and was being sent for scrap. </a:t>
            </a:r>
          </a:p>
          <a:p>
            <a:endParaRPr lang="en-US" sz="2800" dirty="0" smtClean="0">
              <a:solidFill>
                <a:schemeClr val="bg1"/>
              </a:solidFill>
              <a:latin typeface="Arial" charset="0"/>
              <a:ea typeface="Arial" charset="0"/>
              <a:cs typeface="Arial" charset="0"/>
            </a:endParaRPr>
          </a:p>
          <a:p>
            <a:r>
              <a:rPr lang="en-US" sz="2800" dirty="0" smtClean="0">
                <a:solidFill>
                  <a:schemeClr val="bg1"/>
                </a:solidFill>
                <a:latin typeface="Arial" charset="0"/>
                <a:ea typeface="Arial" charset="0"/>
                <a:cs typeface="Arial" charset="0"/>
              </a:rPr>
              <a:t>The bundle </a:t>
            </a:r>
            <a:r>
              <a:rPr lang="en-US" sz="2800" dirty="0">
                <a:solidFill>
                  <a:schemeClr val="bg1"/>
                </a:solidFill>
                <a:latin typeface="Arial" charset="0"/>
                <a:ea typeface="Arial" charset="0"/>
                <a:cs typeface="Arial" charset="0"/>
              </a:rPr>
              <a:t>would need to be cleaned </a:t>
            </a:r>
            <a:r>
              <a:rPr lang="en-US" sz="2800" dirty="0" smtClean="0">
                <a:solidFill>
                  <a:schemeClr val="bg1"/>
                </a:solidFill>
                <a:latin typeface="Arial" charset="0"/>
                <a:ea typeface="Arial" charset="0"/>
                <a:cs typeface="Arial" charset="0"/>
              </a:rPr>
              <a:t>with high pressure water and inspected before removal from site</a:t>
            </a:r>
            <a:endParaRPr lang="en-US" sz="2800"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036" y="3314"/>
            <a:ext cx="8247408" cy="6854685"/>
          </a:xfrm>
          <a:prstGeom prst="rect">
            <a:avLst/>
          </a:prstGeom>
        </p:spPr>
      </p:pic>
    </p:spTree>
    <p:extLst>
      <p:ext uri="{BB962C8B-B14F-4D97-AF65-F5344CB8AC3E}">
        <p14:creationId xmlns:p14="http://schemas.microsoft.com/office/powerpoint/2010/main" val="95921036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Russell Philion\Documents\Techsonics\Resources\Photos\Exchanger Folder\Scottford Pics\Scotford B\Scotford ALL SHOTS RUSS\0013\DSC_0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48"/>
            <a:ext cx="12192000" cy="6850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43" r="25095"/>
          <a:stretch/>
        </p:blipFill>
        <p:spPr>
          <a:xfrm>
            <a:off x="-14794" y="-10327"/>
            <a:ext cx="6624736" cy="6858000"/>
          </a:xfrm>
          <a:prstGeom prst="rect">
            <a:avLst/>
          </a:prstGeom>
        </p:spPr>
      </p:pic>
      <p:sp>
        <p:nvSpPr>
          <p:cNvPr id="6" name="TextBox 5"/>
          <p:cNvSpPr txBox="1"/>
          <p:nvPr/>
        </p:nvSpPr>
        <p:spPr>
          <a:xfrm>
            <a:off x="6888088" y="1232756"/>
            <a:ext cx="5067580" cy="1815882"/>
          </a:xfrm>
          <a:prstGeom prst="rect">
            <a:avLst/>
          </a:prstGeom>
          <a:noFill/>
        </p:spPr>
        <p:txBody>
          <a:bodyPr wrap="square" rtlCol="0">
            <a:spAutoFit/>
          </a:bodyPr>
          <a:lstStyle/>
          <a:p>
            <a:r>
              <a:rPr lang="en-US" sz="2800" dirty="0" smtClean="0">
                <a:solidFill>
                  <a:schemeClr val="bg1"/>
                </a:solidFill>
                <a:latin typeface="Arial" charset="0"/>
                <a:ea typeface="Arial" charset="0"/>
                <a:cs typeface="Arial" charset="0"/>
              </a:rPr>
              <a:t>The bundle was cleaned with high pressure water and inspected before removal from site. </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2323542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Russell Philion\Documents\Techsonics\Resources\Photos\Exchanger Folder\Syncrude August 2010\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5" y="-16"/>
            <a:ext cx="9183569" cy="6859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5" name="TextBox 4"/>
          <p:cNvSpPr txBox="1"/>
          <p:nvPr/>
        </p:nvSpPr>
        <p:spPr>
          <a:xfrm>
            <a:off x="9588388" y="2348880"/>
            <a:ext cx="2398143" cy="3416320"/>
          </a:xfrm>
          <a:prstGeom prst="rect">
            <a:avLst/>
          </a:prstGeom>
          <a:noFill/>
        </p:spPr>
        <p:txBody>
          <a:bodyPr wrap="square" rtlCol="0">
            <a:spAutoFit/>
          </a:bodyPr>
          <a:lstStyle/>
          <a:p>
            <a:r>
              <a:rPr lang="en-US" sz="2400" dirty="0">
                <a:solidFill>
                  <a:schemeClr val="tx1">
                    <a:lumMod val="65000"/>
                    <a:lumOff val="35000"/>
                  </a:schemeClr>
                </a:solidFill>
                <a:latin typeface="Arial" charset="0"/>
                <a:ea typeface="Arial" charset="0"/>
                <a:cs typeface="Arial" charset="0"/>
              </a:rPr>
              <a:t>S</a:t>
            </a:r>
            <a:r>
              <a:rPr lang="en-US" sz="2400" dirty="0" smtClean="0">
                <a:solidFill>
                  <a:schemeClr val="tx1">
                    <a:lumMod val="65000"/>
                    <a:lumOff val="35000"/>
                  </a:schemeClr>
                </a:solidFill>
                <a:latin typeface="Arial" charset="0"/>
                <a:ea typeface="Arial" charset="0"/>
                <a:cs typeface="Arial" charset="0"/>
              </a:rPr>
              <a:t>uspecting the shell side of the bundle could not be cleaned effectively </a:t>
            </a:r>
            <a:r>
              <a:rPr lang="en-US" sz="2400" smtClean="0">
                <a:solidFill>
                  <a:schemeClr val="tx1">
                    <a:lumMod val="65000"/>
                    <a:lumOff val="35000"/>
                  </a:schemeClr>
                </a:solidFill>
                <a:latin typeface="Arial" charset="0"/>
                <a:ea typeface="Arial" charset="0"/>
                <a:cs typeface="Arial" charset="0"/>
              </a:rPr>
              <a:t>with hydro blasting alone, </a:t>
            </a:r>
            <a:r>
              <a:rPr lang="en-US" sz="2400" dirty="0" smtClean="0">
                <a:solidFill>
                  <a:schemeClr val="tx1">
                    <a:lumMod val="65000"/>
                    <a:lumOff val="35000"/>
                  </a:schemeClr>
                </a:solidFill>
                <a:latin typeface="Arial" charset="0"/>
                <a:ea typeface="Arial" charset="0"/>
                <a:cs typeface="Arial" charset="0"/>
              </a:rPr>
              <a:t>we cut the </a:t>
            </a:r>
            <a:r>
              <a:rPr lang="en-US" sz="2400" dirty="0" err="1" smtClean="0">
                <a:solidFill>
                  <a:schemeClr val="tx1">
                    <a:lumMod val="65000"/>
                    <a:lumOff val="35000"/>
                  </a:schemeClr>
                </a:solidFill>
                <a:latin typeface="Arial" charset="0"/>
                <a:ea typeface="Arial" charset="0"/>
                <a:cs typeface="Arial" charset="0"/>
              </a:rPr>
              <a:t>tubesheet</a:t>
            </a:r>
            <a:r>
              <a:rPr lang="en-US" sz="2400" dirty="0" smtClean="0">
                <a:solidFill>
                  <a:schemeClr val="tx1">
                    <a:lumMod val="65000"/>
                    <a:lumOff val="35000"/>
                  </a:schemeClr>
                </a:solidFill>
                <a:latin typeface="Arial" charset="0"/>
                <a:ea typeface="Arial" charset="0"/>
                <a:cs typeface="Arial" charset="0"/>
              </a:rPr>
              <a:t> off.    </a:t>
            </a:r>
            <a:endParaRPr lang="en-US" sz="2400" dirty="0">
              <a:solidFill>
                <a:schemeClr val="tx1">
                  <a:lumMod val="65000"/>
                  <a:lumOff val="35000"/>
                </a:schemeClr>
              </a:solidFill>
              <a:latin typeface="Arial" charset="0"/>
              <a:ea typeface="Arial" charset="0"/>
              <a:cs typeface="Arial"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943" t="33875" r="48773" b="18770"/>
          <a:stretch/>
        </p:blipFill>
        <p:spPr>
          <a:xfrm>
            <a:off x="-62629" y="0"/>
            <a:ext cx="9254973" cy="6858000"/>
          </a:xfrm>
          <a:prstGeom prst="rect">
            <a:avLst/>
          </a:prstGeom>
        </p:spPr>
      </p:pic>
      <p:sp>
        <p:nvSpPr>
          <p:cNvPr id="7" name="TextBox 6"/>
          <p:cNvSpPr txBox="1"/>
          <p:nvPr/>
        </p:nvSpPr>
        <p:spPr>
          <a:xfrm>
            <a:off x="9588388" y="2348880"/>
            <a:ext cx="2398143" cy="2677656"/>
          </a:xfrm>
          <a:prstGeom prst="rect">
            <a:avLst/>
          </a:prstGeom>
          <a:noFill/>
        </p:spPr>
        <p:txBody>
          <a:bodyPr wrap="square" rtlCol="0">
            <a:spAutoFit/>
          </a:bodyPr>
          <a:lstStyle/>
          <a:p>
            <a:r>
              <a:rPr lang="en-US" sz="2400" dirty="0" smtClean="0">
                <a:solidFill>
                  <a:schemeClr val="tx1">
                    <a:lumMod val="65000"/>
                    <a:lumOff val="35000"/>
                  </a:schemeClr>
                </a:solidFill>
                <a:latin typeface="Arial" charset="0"/>
                <a:ea typeface="Arial" charset="0"/>
                <a:cs typeface="Arial" charset="0"/>
              </a:rPr>
              <a:t>With the  </a:t>
            </a:r>
            <a:r>
              <a:rPr lang="en-US" sz="2400" dirty="0" err="1" smtClean="0">
                <a:solidFill>
                  <a:schemeClr val="tx1">
                    <a:lumMod val="65000"/>
                    <a:lumOff val="35000"/>
                  </a:schemeClr>
                </a:solidFill>
                <a:latin typeface="Arial" charset="0"/>
                <a:ea typeface="Arial" charset="0"/>
                <a:cs typeface="Arial" charset="0"/>
              </a:rPr>
              <a:t>tubesheet</a:t>
            </a:r>
            <a:r>
              <a:rPr lang="en-US" sz="2400" dirty="0" smtClean="0">
                <a:solidFill>
                  <a:schemeClr val="tx1">
                    <a:lumMod val="65000"/>
                    <a:lumOff val="35000"/>
                  </a:schemeClr>
                </a:solidFill>
                <a:latin typeface="Arial" charset="0"/>
                <a:ea typeface="Arial" charset="0"/>
                <a:cs typeface="Arial" charset="0"/>
              </a:rPr>
              <a:t> off, it was clear that there is much fouling left between the tubes.</a:t>
            </a:r>
            <a:endParaRPr lang="en-US" sz="24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36242606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2000"/>
                                        <p:tgtEl>
                                          <p:spTgt spid="6"/>
                                        </p:tgtEl>
                                      </p:cBhvr>
                                    </p:animEffect>
                                    <p:anim calcmode="lin" valueType="num">
                                      <p:cBhvr>
                                        <p:cTn id="7" dur="2000"/>
                                        <p:tgtEl>
                                          <p:spTgt spid="6"/>
                                        </p:tgtEl>
                                        <p:attrNameLst>
                                          <p:attrName>ppt_x</p:attrName>
                                        </p:attrNameLst>
                                      </p:cBhvr>
                                      <p:tavLst>
                                        <p:tav tm="0">
                                          <p:val>
                                            <p:strVal val="ppt_x"/>
                                          </p:val>
                                        </p:tav>
                                        <p:tav tm="100000">
                                          <p:val>
                                            <p:strVal val="ppt_x"/>
                                          </p:val>
                                        </p:tav>
                                      </p:tavLst>
                                    </p:anim>
                                    <p:anim calcmode="lin" valueType="num">
                                      <p:cBhvr>
                                        <p:cTn id="8" dur="200" decel="100000"/>
                                        <p:tgtEl>
                                          <p:spTgt spid="6"/>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6"/>
                                        </p:tgtEl>
                                        <p:attrNameLst>
                                          <p:attrName>ppt_y</p:attrName>
                                        </p:attrNameLst>
                                      </p:cBhvr>
                                      <p:tavLst>
                                        <p:tav tm="0">
                                          <p:val>
                                            <p:strVal val="ppt_y"/>
                                          </p:val>
                                        </p:tav>
                                        <p:tav tm="100000">
                                          <p:val>
                                            <p:strVal val="ppt_y+1"/>
                                          </p:val>
                                        </p:tav>
                                      </p:tavLst>
                                    </p:anim>
                                    <p:set>
                                      <p:cBhvr>
                                        <p:cTn id="10" dur="1" fill="hold">
                                          <p:stCondLst>
                                            <p:cond delay="1999"/>
                                          </p:stCondLst>
                                        </p:cTn>
                                        <p:tgtEl>
                                          <p:spTgt spid="6"/>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3"/>
          <p:cNvSpPr txBox="1">
            <a:spLocks noChangeArrowheads="1"/>
          </p:cNvSpPr>
          <p:nvPr/>
        </p:nvSpPr>
        <p:spPr bwMode="auto">
          <a:xfrm>
            <a:off x="875420" y="1052736"/>
            <a:ext cx="8347556" cy="1200329"/>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CA" sz="2400" dirty="0">
                <a:solidFill>
                  <a:schemeClr val="accent1"/>
                </a:solidFill>
                <a:latin typeface="Arial" charset="0"/>
                <a:ea typeface="Arial" charset="0"/>
                <a:cs typeface="Arial" charset="0"/>
              </a:rPr>
              <a:t>The very nature of this submersion technology allows the sound wave cleaning to reach </a:t>
            </a:r>
            <a:r>
              <a:rPr lang="en-CA" sz="2400" dirty="0">
                <a:solidFill>
                  <a:schemeClr val="accent1"/>
                </a:solidFill>
                <a:latin typeface="Arial" charset="0"/>
                <a:ea typeface="Arial" charset="0"/>
                <a:cs typeface="Arial" charset="0"/>
              </a:rPr>
              <a:t>and remove contamination from those </a:t>
            </a:r>
            <a:r>
              <a:rPr lang="en-CA" sz="2400" dirty="0">
                <a:solidFill>
                  <a:schemeClr val="accent1"/>
                </a:solidFill>
                <a:latin typeface="Arial" charset="0"/>
                <a:ea typeface="Arial" charset="0"/>
                <a:cs typeface="Arial" charset="0"/>
              </a:rPr>
              <a:t>hidden areas that other methods simply cannot. </a:t>
            </a:r>
          </a:p>
        </p:txBody>
      </p:sp>
      <p:pic>
        <p:nvPicPr>
          <p:cNvPr id="3074" name="Picture 2" descr="Recent Pro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20" y="2744924"/>
            <a:ext cx="9786146"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996078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436" y="618262"/>
            <a:ext cx="4114800" cy="5532504"/>
          </a:xfrm>
          <a:prstGeom prst="rect">
            <a:avLst/>
          </a:prstGeom>
          <a:ln>
            <a:noFill/>
          </a:ln>
          <a:effectLst>
            <a:outerShdw blurRad="292100" dist="139700" dir="2700000" algn="tl" rotWithShape="0">
              <a:srgbClr val="333333">
                <a:alpha val="65000"/>
              </a:srgbClr>
            </a:outerShdw>
          </a:effectLst>
        </p:spPr>
      </p:pic>
      <p:pic>
        <p:nvPicPr>
          <p:cNvPr id="8" name="Picture 4" descr="Shell logo by Minale Tattersfie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461" y="618262"/>
            <a:ext cx="13716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52894" y="2522712"/>
            <a:ext cx="3386960" cy="1384995"/>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2060"/>
                </a:solidFill>
              </a:rPr>
              <a:t>The Shell    </a:t>
            </a:r>
            <a:r>
              <a:rPr lang="en-US" sz="2800" dirty="0" err="1">
                <a:solidFill>
                  <a:srgbClr val="002060"/>
                </a:solidFill>
              </a:rPr>
              <a:t>Scotford</a:t>
            </a:r>
            <a:r>
              <a:rPr lang="en-US" sz="2800" dirty="0">
                <a:solidFill>
                  <a:srgbClr val="002060"/>
                </a:solidFill>
              </a:rPr>
              <a:t> Upgrader </a:t>
            </a:r>
            <a:endParaRPr lang="en-US" sz="2800" dirty="0">
              <a:solidFill>
                <a:srgbClr val="002060"/>
              </a:solidFill>
            </a:endParaRPr>
          </a:p>
        </p:txBody>
      </p:sp>
      <p:sp>
        <p:nvSpPr>
          <p:cNvPr id="11" name="TextBox 10"/>
          <p:cNvSpPr txBox="1"/>
          <p:nvPr/>
        </p:nvSpPr>
        <p:spPr>
          <a:xfrm>
            <a:off x="6044366" y="3914470"/>
            <a:ext cx="3581400" cy="707886"/>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002060"/>
                </a:solidFill>
              </a:rPr>
              <a:t>Fort Saskatchewan, Alberta</a:t>
            </a:r>
            <a:endParaRPr lang="en-US" sz="2000" dirty="0">
              <a:solidFill>
                <a:srgbClr val="002060"/>
              </a:solidFill>
            </a:endParaRPr>
          </a:p>
        </p:txBody>
      </p:sp>
    </p:spTree>
    <p:extLst>
      <p:ext uri="{BB962C8B-B14F-4D97-AF65-F5344CB8AC3E}">
        <p14:creationId xmlns:p14="http://schemas.microsoft.com/office/powerpoint/2010/main" val="75595993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1199" y="1931140"/>
            <a:ext cx="8229600" cy="1555799"/>
            <a:chOff x="0" y="0"/>
            <a:chExt cx="8229600" cy="1555799"/>
          </a:xfrm>
        </p:grpSpPr>
        <p:sp>
          <p:nvSpPr>
            <p:cNvPr id="22" name="Rounded Rectangle 21"/>
            <p:cNvSpPr/>
            <p:nvPr/>
          </p:nvSpPr>
          <p:spPr>
            <a:xfrm>
              <a:off x="0" y="0"/>
              <a:ext cx="8229600" cy="154149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1787356" y="0"/>
              <a:ext cx="6442243" cy="1555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Ultrasonic Cleaning </a:t>
              </a:r>
              <a:r>
                <a:rPr lang="en-US" sz="2400" kern="1200" dirty="0" smtClean="0"/>
                <a:t>Baths</a:t>
              </a:r>
            </a:p>
            <a:p>
              <a:pPr marL="342900" lvl="0" indent="-342900" algn="l" defTabSz="1066800">
                <a:lnSpc>
                  <a:spcPct val="90000"/>
                </a:lnSpc>
                <a:spcBef>
                  <a:spcPct val="0"/>
                </a:spcBef>
                <a:spcAft>
                  <a:spcPct val="35000"/>
                </a:spcAft>
                <a:buFont typeface="Arial" charset="0"/>
                <a:buChar char="•"/>
              </a:pPr>
              <a:r>
                <a:rPr lang="en-US" sz="1900" kern="1200" dirty="0" smtClean="0"/>
                <a:t>Multiple </a:t>
              </a:r>
              <a:r>
                <a:rPr lang="en-US" sz="1900" kern="1200" dirty="0"/>
                <a:t>sizes &amp; </a:t>
              </a:r>
              <a:r>
                <a:rPr lang="en-US" sz="1900" kern="1200" dirty="0" smtClean="0"/>
                <a:t>configurations</a:t>
              </a:r>
            </a:p>
            <a:p>
              <a:pPr marL="342900" lvl="0" indent="-342900" algn="l" defTabSz="1066800">
                <a:lnSpc>
                  <a:spcPct val="90000"/>
                </a:lnSpc>
                <a:spcBef>
                  <a:spcPct val="0"/>
                </a:spcBef>
                <a:spcAft>
                  <a:spcPct val="35000"/>
                </a:spcAft>
                <a:buFont typeface="Arial" charset="0"/>
                <a:buChar char="•"/>
              </a:pPr>
              <a:r>
                <a:rPr lang="en-US" sz="1900" kern="1200" dirty="0" smtClean="0"/>
                <a:t>Variable </a:t>
              </a:r>
              <a:r>
                <a:rPr lang="en-US" sz="1900" kern="1200" dirty="0"/>
                <a:t>powered units for purpose-built cleaning applications </a:t>
              </a:r>
            </a:p>
          </p:txBody>
        </p:sp>
      </p:grpSp>
      <p:sp>
        <p:nvSpPr>
          <p:cNvPr id="13" name="Rounded Rectangle 12"/>
          <p:cNvSpPr/>
          <p:nvPr/>
        </p:nvSpPr>
        <p:spPr>
          <a:xfrm>
            <a:off x="2122636" y="2029652"/>
            <a:ext cx="1645920" cy="1188721"/>
          </a:xfrm>
          <a:prstGeom prst="roundRect">
            <a:avLst>
              <a:gd name="adj" fmla="val 10000"/>
            </a:avLst>
          </a:prstGeom>
          <a:blipFill dpi="0"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50512" t="-68724" r="-184841" b="-1659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 13"/>
          <p:cNvGrpSpPr/>
          <p:nvPr/>
        </p:nvGrpSpPr>
        <p:grpSpPr>
          <a:xfrm>
            <a:off x="1971173" y="3501246"/>
            <a:ext cx="8229600" cy="1414363"/>
            <a:chOff x="0" y="1555799"/>
            <a:chExt cx="8229600" cy="1414363"/>
          </a:xfrm>
        </p:grpSpPr>
        <p:sp>
          <p:nvSpPr>
            <p:cNvPr id="20" name="Rounded Rectangle 19"/>
            <p:cNvSpPr/>
            <p:nvPr/>
          </p:nvSpPr>
          <p:spPr>
            <a:xfrm>
              <a:off x="0" y="15557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7"/>
            <p:cNvSpPr/>
            <p:nvPr/>
          </p:nvSpPr>
          <p:spPr>
            <a:xfrm>
              <a:off x="1787356" y="15557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Clean-in-Process Technologies</a:t>
              </a:r>
            </a:p>
            <a:p>
              <a:pPr marL="342900" lvl="1" indent="-342900" algn="l" defTabSz="844550">
                <a:lnSpc>
                  <a:spcPct val="90000"/>
                </a:lnSpc>
                <a:spcBef>
                  <a:spcPct val="0"/>
                </a:spcBef>
                <a:spcAft>
                  <a:spcPct val="15000"/>
                </a:spcAft>
                <a:buFont typeface="Arial" charset="0"/>
                <a:buChar char="•"/>
              </a:pPr>
              <a:r>
                <a:rPr lang="en-US" sz="1900" kern="1200" dirty="0" smtClean="0"/>
                <a:t>USP [Ultrasonic Scale Prevention</a:t>
              </a:r>
              <a:r>
                <a:rPr lang="en-US" sz="1900" dirty="0" smtClean="0"/>
                <a:t>]</a:t>
              </a:r>
              <a:endParaRPr lang="en-US" sz="19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bg1"/>
                  </a:solidFill>
                </a:rPr>
                <a:t>M</a:t>
              </a:r>
              <a:r>
                <a:rPr lang="en-US" sz="1900" b="1" kern="1200" baseline="30000" dirty="0">
                  <a:solidFill>
                    <a:schemeClr val="bg1"/>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a:t>
              </a:r>
              <a:endParaRPr lang="en-US" sz="1900" kern="1200" baseline="30000" dirty="0"/>
            </a:p>
          </p:txBody>
        </p:sp>
      </p:grpSp>
      <p:sp>
        <p:nvSpPr>
          <p:cNvPr id="15" name="Rounded Rectangle 14"/>
          <p:cNvSpPr/>
          <p:nvPr/>
        </p:nvSpPr>
        <p:spPr>
          <a:xfrm>
            <a:off x="2122636" y="3614068"/>
            <a:ext cx="1645920" cy="1131490"/>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1981200" y="5028431"/>
            <a:ext cx="8229600" cy="1414363"/>
            <a:chOff x="0" y="3111599"/>
            <a:chExt cx="8229600" cy="1414363"/>
          </a:xfrm>
        </p:grpSpPr>
        <p:sp>
          <p:nvSpPr>
            <p:cNvPr id="18" name="Rounded Rectangle 17"/>
            <p:cNvSpPr/>
            <p:nvPr/>
          </p:nvSpPr>
          <p:spPr>
            <a:xfrm>
              <a:off x="0" y="31115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10"/>
            <p:cNvSpPr/>
            <p:nvPr/>
          </p:nvSpPr>
          <p:spPr>
            <a:xfrm>
              <a:off x="1787356" y="31115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Fouling Mitigation &amp; Process Improvement </a:t>
              </a:r>
              <a:endParaRPr lang="en-US" sz="24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tx1">
                      <a:lumMod val="75000"/>
                      <a:lumOff val="25000"/>
                    </a:schemeClr>
                  </a:solidFill>
                </a:rPr>
                <a:t>M</a:t>
              </a:r>
              <a:r>
                <a:rPr lang="en-US" sz="1900" b="1" kern="1200" baseline="30000" dirty="0">
                  <a:solidFill>
                    <a:schemeClr val="tx1">
                      <a:lumMod val="75000"/>
                      <a:lumOff val="25000"/>
                    </a:schemeClr>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(clamp on) apparatus with pre-selected ultrasonic power output, to match with specified outcomes</a:t>
              </a:r>
            </a:p>
            <a:p>
              <a:pPr marL="171450" lvl="1" indent="-171450" algn="l" defTabSz="844550">
                <a:lnSpc>
                  <a:spcPct val="90000"/>
                </a:lnSpc>
                <a:spcBef>
                  <a:spcPct val="0"/>
                </a:spcBef>
                <a:spcAft>
                  <a:spcPct val="15000"/>
                </a:spcAft>
                <a:buChar char="••"/>
              </a:pPr>
              <a:r>
                <a:rPr lang="en-US" sz="1900" kern="1200" dirty="0"/>
                <a:t>Ultrasonic Pigging Train</a:t>
              </a:r>
            </a:p>
          </p:txBody>
        </p:sp>
      </p:grpSp>
      <p:sp>
        <p:nvSpPr>
          <p:cNvPr id="17" name="Rounded Rectangle 16"/>
          <p:cNvSpPr/>
          <p:nvPr/>
        </p:nvSpPr>
        <p:spPr>
          <a:xfrm>
            <a:off x="2122636" y="5169867"/>
            <a:ext cx="1645920" cy="1131490"/>
          </a:xfrm>
          <a:prstGeom prst="roundRect">
            <a:avLst>
              <a:gd name="adj" fmla="val 10000"/>
            </a:avLst>
          </a:prstGeom>
          <a:blipFill dpi="0" rotWithShape="1">
            <a:blip r:embed="rId5"/>
            <a:srcRect/>
            <a:stretch>
              <a:fillRect l="-44949" t="-22775" r="-31811" b="-2927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1473005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C:\Users\Russell Philion\Documents\Techsonics\Resources\Photos\Exchanger Folder\2010-04-15 Shell Scottsfor Shutdown 2010\2010-04-15 Shell Scottsfor Shutdown 2010\Shell Scottsfor Shutdown 2010 1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041"/>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11814" y="2168860"/>
            <a:ext cx="3386960" cy="954107"/>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FFFFFF"/>
                </a:solidFill>
              </a:rPr>
              <a:t>Shell </a:t>
            </a:r>
            <a:r>
              <a:rPr lang="en-US" sz="2800" dirty="0" err="1">
                <a:solidFill>
                  <a:srgbClr val="FFFFFF"/>
                </a:solidFill>
              </a:rPr>
              <a:t>Scotford</a:t>
            </a:r>
            <a:r>
              <a:rPr lang="en-US" sz="2800" dirty="0">
                <a:solidFill>
                  <a:srgbClr val="FFFFFF"/>
                </a:solidFill>
              </a:rPr>
              <a:t> Upgrader </a:t>
            </a:r>
            <a:endParaRPr lang="en-US" sz="2800" dirty="0">
              <a:solidFill>
                <a:srgbClr val="FFFFFF"/>
              </a:solidFill>
            </a:endParaRPr>
          </a:p>
        </p:txBody>
      </p:sp>
      <p:pic>
        <p:nvPicPr>
          <p:cNvPr id="5" name="Picture 4" descr="Shell logo by Minale Tatters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494" y="533400"/>
            <a:ext cx="13716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4275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9" name="Picture 7" descr="C:\Users\Russell Philion\Documents\Techsonics\Resources\Photos\Exchanger Folder\2010-04-15 Shell Scottsfor Shutdown 2010\2010-04-15 Shell Scottsfor Shutdown 2010\Shell Scottsfor Shutdown 2010 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2"/>
            <a:ext cx="12192000" cy="76245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838450" y="1366345"/>
            <a:ext cx="7352644" cy="4890015"/>
          </a:xfrm>
          <a:prstGeom prst="rect">
            <a:avLst/>
          </a:prstGeom>
          <a:solidFill>
            <a:schemeClr val="bg2">
              <a:alpha val="49000"/>
            </a:schemeClr>
          </a:solidFill>
          <a:ln w="9525" cap="flat" cmpd="sng" algn="ctr">
            <a:noFill/>
            <a:prstDash val="solid"/>
            <a:round/>
            <a:headEnd type="none" w="med" len="med"/>
            <a:tailEnd type="none" w="med" len="med"/>
          </a:ln>
          <a:effectLst>
            <a:glow rad="63500">
              <a:schemeClr val="accent3">
                <a:satMod val="175000"/>
                <a:alpha val="40000"/>
              </a:schemeClr>
            </a:glo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9" name="TextBox 8"/>
          <p:cNvSpPr txBox="1"/>
          <p:nvPr/>
        </p:nvSpPr>
        <p:spPr>
          <a:xfrm>
            <a:off x="3359696" y="454772"/>
            <a:ext cx="7524750" cy="5801588"/>
          </a:xfrm>
          <a:prstGeom prst="rect">
            <a:avLst/>
          </a:prstGeom>
          <a:noFill/>
        </p:spPr>
        <p:txBody>
          <a:bodyPr wrap="square" rtlCol="0">
            <a:spAutoFit/>
          </a:bodyPr>
          <a:lstStyle/>
          <a:p>
            <a:pPr eaLnBrk="0" fontAlgn="base" hangingPunct="0">
              <a:spcBef>
                <a:spcPct val="0"/>
              </a:spcBef>
              <a:spcAft>
                <a:spcPct val="0"/>
              </a:spcAft>
            </a:pPr>
            <a:r>
              <a:rPr lang="en-US" sz="3600" b="1" dirty="0">
                <a:solidFill>
                  <a:srgbClr val="000000"/>
                </a:solidFill>
              </a:rPr>
              <a:t>Project Scope:</a:t>
            </a:r>
          </a:p>
          <a:p>
            <a:pPr eaLnBrk="0" fontAlgn="base" hangingPunct="0">
              <a:spcBef>
                <a:spcPct val="0"/>
              </a:spcBef>
              <a:spcAft>
                <a:spcPct val="0"/>
              </a:spcAft>
            </a:pPr>
            <a:endParaRPr lang="en-US" sz="1100" b="1" dirty="0">
              <a:solidFill>
                <a:srgbClr val="000000"/>
              </a:solidFill>
            </a:endParaRPr>
          </a:p>
          <a:p>
            <a:pPr marL="457200" indent="-457200">
              <a:lnSpc>
                <a:spcPct val="150000"/>
              </a:lnSpc>
              <a:buFont typeface="Wingdings" pitchFamily="2" charset="2"/>
              <a:buChar char="§"/>
            </a:pPr>
            <a:r>
              <a:rPr lang="en-US" sz="3200" b="1" dirty="0">
                <a:solidFill>
                  <a:srgbClr val="000000"/>
                </a:solidFill>
              </a:rPr>
              <a:t>44 Heat Exchangers</a:t>
            </a:r>
          </a:p>
          <a:p>
            <a:pPr marL="457200" indent="-457200">
              <a:lnSpc>
                <a:spcPct val="150000"/>
              </a:lnSpc>
              <a:buFont typeface="Wingdings" pitchFamily="2" charset="2"/>
              <a:buChar char="§"/>
            </a:pPr>
            <a:r>
              <a:rPr lang="en-US" sz="3200" b="1" dirty="0">
                <a:solidFill>
                  <a:srgbClr val="000000"/>
                </a:solidFill>
              </a:rPr>
              <a:t>682 Control/Relief &amp; Check Valves</a:t>
            </a:r>
          </a:p>
          <a:p>
            <a:pPr marL="457200" indent="-457200">
              <a:lnSpc>
                <a:spcPct val="150000"/>
              </a:lnSpc>
              <a:buFont typeface="Wingdings" pitchFamily="2" charset="2"/>
              <a:buChar char="§"/>
            </a:pPr>
            <a:r>
              <a:rPr lang="en-US" sz="3200" b="1" dirty="0">
                <a:solidFill>
                  <a:srgbClr val="000000"/>
                </a:solidFill>
              </a:rPr>
              <a:t>4 </a:t>
            </a:r>
            <a:r>
              <a:rPr lang="en-US" sz="3200" b="1" dirty="0">
                <a:solidFill>
                  <a:srgbClr val="000000"/>
                </a:solidFill>
              </a:rPr>
              <a:t>L</a:t>
            </a:r>
            <a:r>
              <a:rPr lang="en-US" sz="3200" b="1" dirty="0">
                <a:solidFill>
                  <a:srgbClr val="000000"/>
                </a:solidFill>
              </a:rPr>
              <a:t>abyrinth </a:t>
            </a:r>
            <a:r>
              <a:rPr lang="en-US" sz="3200" b="1" dirty="0">
                <a:solidFill>
                  <a:srgbClr val="000000"/>
                </a:solidFill>
              </a:rPr>
              <a:t>mixers </a:t>
            </a:r>
            <a:endParaRPr lang="en-US" sz="3200" b="1" dirty="0">
              <a:solidFill>
                <a:srgbClr val="000000"/>
              </a:solidFill>
            </a:endParaRPr>
          </a:p>
          <a:p>
            <a:pPr eaLnBrk="0" fontAlgn="base" hangingPunct="0">
              <a:lnSpc>
                <a:spcPct val="150000"/>
              </a:lnSpc>
              <a:spcBef>
                <a:spcPct val="0"/>
              </a:spcBef>
              <a:spcAft>
                <a:spcPct val="0"/>
              </a:spcAft>
            </a:pPr>
            <a:r>
              <a:rPr lang="en-US" sz="3200" b="1" dirty="0">
                <a:solidFill>
                  <a:srgbClr val="FFFFFF"/>
                </a:solidFill>
              </a:rPr>
              <a:t>Beyond Scope: </a:t>
            </a:r>
          </a:p>
          <a:p>
            <a:pPr marL="457200" indent="-457200">
              <a:buFont typeface="Wingdings" pitchFamily="2" charset="2"/>
              <a:buChar char="§"/>
            </a:pPr>
            <a:r>
              <a:rPr lang="en-US" sz="2800" dirty="0">
                <a:solidFill>
                  <a:srgbClr val="000000"/>
                </a:solidFill>
              </a:rPr>
              <a:t>Several </a:t>
            </a:r>
            <a:r>
              <a:rPr lang="en-US" sz="2800" dirty="0">
                <a:solidFill>
                  <a:srgbClr val="000000"/>
                </a:solidFill>
              </a:rPr>
              <a:t>hand valves, pipe spools, hose assemblies and other non-specific items. </a:t>
            </a:r>
            <a:endParaRPr lang="en-US" sz="2800" b="1" dirty="0">
              <a:solidFill>
                <a:srgbClr val="000000"/>
              </a:solidFill>
            </a:endParaRPr>
          </a:p>
        </p:txBody>
      </p:sp>
      <p:pic>
        <p:nvPicPr>
          <p:cNvPr id="6" name="Picture 5" descr="Shell logo by Minale Tatters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53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28"/>
          <a:stretch/>
        </p:blipFill>
        <p:spPr bwMode="auto">
          <a:xfrm>
            <a:off x="-1344" y="-495436"/>
            <a:ext cx="12192000" cy="735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 t="17736" r="16490" b="2405"/>
          <a:stretch/>
        </p:blipFill>
        <p:spPr bwMode="auto">
          <a:xfrm>
            <a:off x="0" y="-675456"/>
            <a:ext cx="12190656" cy="75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777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5982"/>
            <a:ext cx="9448800" cy="704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065"/>
          <p:cNvPicPr>
            <a:picLocks noChangeAspect="1" noChangeArrowheads="1"/>
          </p:cNvPicPr>
          <p:nvPr/>
        </p:nvPicPr>
        <p:blipFill>
          <a:blip r:embed="rId3">
            <a:extLst>
              <a:ext uri="{28A0092B-C50C-407E-A947-70E740481C1C}">
                <a14:useLocalDpi xmlns:a14="http://schemas.microsoft.com/office/drawing/2010/main" val="0"/>
              </a:ext>
            </a:extLst>
          </a:blip>
          <a:srcRect l="5368" t="9381" r="5368" b="2959"/>
          <a:stretch>
            <a:fillRect/>
          </a:stretch>
        </p:blipFill>
        <p:spPr bwMode="auto">
          <a:xfrm rot="21445001">
            <a:off x="1179636" y="-698965"/>
            <a:ext cx="9753600" cy="8608079"/>
          </a:xfrm>
          <a:prstGeom prst="rect">
            <a:avLst/>
          </a:prstGeom>
          <a:solidFill>
            <a:schemeClr val="accent1">
              <a:lumMod val="75000"/>
            </a:schemeClr>
          </a:solidFill>
          <a:ln>
            <a:noFill/>
          </a:ln>
          <a:extLst/>
        </p:spPr>
      </p:pic>
      <p:sp>
        <p:nvSpPr>
          <p:cNvPr id="4" name="TextBox 3"/>
          <p:cNvSpPr txBox="1"/>
          <p:nvPr/>
        </p:nvSpPr>
        <p:spPr>
          <a:xfrm>
            <a:off x="2486025" y="733801"/>
            <a:ext cx="7620000" cy="6140142"/>
          </a:xfrm>
          <a:prstGeom prst="rect">
            <a:avLst/>
          </a:prstGeom>
          <a:solidFill>
            <a:srgbClr val="72BFC5">
              <a:alpha val="63000"/>
            </a:srgbClr>
          </a:solidFill>
          <a:effectLst>
            <a:outerShdw blurRad="76200" dist="12700" dir="8100000" sy="-23000" kx="800400" algn="br" rotWithShape="0">
              <a:prstClr val="black">
                <a:alpha val="20000"/>
              </a:prstClr>
            </a:outerShdw>
          </a:effectLst>
        </p:spPr>
        <p:txBody>
          <a:bodyPr wrap="square" rtlCol="0">
            <a:spAutoFit/>
          </a:bodyPr>
          <a:lstStyle/>
          <a:p>
            <a:pPr eaLnBrk="0" fontAlgn="base" hangingPunct="0">
              <a:spcBef>
                <a:spcPct val="0"/>
              </a:spcBef>
              <a:spcAft>
                <a:spcPct val="0"/>
              </a:spcAft>
            </a:pPr>
            <a:endParaRPr lang="en-US" sz="2400" b="1" dirty="0">
              <a:solidFill>
                <a:srgbClr val="000000"/>
              </a:solidFill>
            </a:endParaRPr>
          </a:p>
          <a:p>
            <a:pPr eaLnBrk="0" fontAlgn="base" hangingPunct="0">
              <a:spcBef>
                <a:spcPct val="0"/>
              </a:spcBef>
              <a:spcAft>
                <a:spcPct val="0"/>
              </a:spcAft>
            </a:pPr>
            <a:endParaRPr lang="en-US" sz="2400" b="1" dirty="0">
              <a:solidFill>
                <a:srgbClr val="000000"/>
              </a:solidFill>
            </a:endParaRPr>
          </a:p>
          <a:p>
            <a:pPr eaLnBrk="0" fontAlgn="base" hangingPunct="0">
              <a:spcBef>
                <a:spcPct val="0"/>
              </a:spcBef>
              <a:spcAft>
                <a:spcPct val="0"/>
              </a:spcAft>
            </a:pPr>
            <a:r>
              <a:rPr lang="en-US" sz="2400" b="1" dirty="0">
                <a:solidFill>
                  <a:srgbClr val="000000"/>
                </a:solidFill>
              </a:rPr>
              <a:t>Comments from the Turnaround Manager:</a:t>
            </a:r>
          </a:p>
          <a:p>
            <a:pPr eaLnBrk="0" fontAlgn="base" hangingPunct="0">
              <a:spcBef>
                <a:spcPct val="0"/>
              </a:spcBef>
              <a:spcAft>
                <a:spcPct val="0"/>
              </a:spcAft>
            </a:pPr>
            <a:endParaRPr lang="en-US" sz="900" b="1" dirty="0">
              <a:solidFill>
                <a:srgbClr val="000000"/>
              </a:solidFill>
            </a:endParaRPr>
          </a:p>
          <a:p>
            <a:pPr marL="457200" indent="-457200">
              <a:buFont typeface="Wingdings" pitchFamily="2" charset="2"/>
              <a:buChar char="§"/>
            </a:pPr>
            <a:r>
              <a:rPr lang="en-US" sz="2400" i="1" dirty="0">
                <a:solidFill>
                  <a:srgbClr val="000000"/>
                </a:solidFill>
              </a:rPr>
              <a:t>“We experienced excellence results with cleaning components for offsite repair/overhaul. 3</a:t>
            </a:r>
            <a:r>
              <a:rPr lang="en-US" sz="2400" i="1" baseline="30000" dirty="0">
                <a:solidFill>
                  <a:srgbClr val="000000"/>
                </a:solidFill>
              </a:rPr>
              <a:t>rd</a:t>
            </a:r>
            <a:r>
              <a:rPr lang="en-US" sz="2400" i="1" dirty="0">
                <a:solidFill>
                  <a:srgbClr val="000000"/>
                </a:solidFill>
              </a:rPr>
              <a:t> party companies have never seen valves as clean as the ones coming from </a:t>
            </a:r>
            <a:r>
              <a:rPr lang="en-US" sz="2400" i="1" dirty="0" err="1">
                <a:solidFill>
                  <a:srgbClr val="000000"/>
                </a:solidFill>
              </a:rPr>
              <a:t>Scotford</a:t>
            </a:r>
            <a:r>
              <a:rPr lang="en-US" sz="2400" i="1" dirty="0">
                <a:solidFill>
                  <a:srgbClr val="000000"/>
                </a:solidFill>
              </a:rPr>
              <a:t>.”</a:t>
            </a:r>
          </a:p>
          <a:p>
            <a:pPr eaLnBrk="0" fontAlgn="base" hangingPunct="0">
              <a:spcBef>
                <a:spcPct val="0"/>
              </a:spcBef>
              <a:spcAft>
                <a:spcPct val="0"/>
              </a:spcAft>
            </a:pPr>
            <a:endParaRPr lang="en-US" sz="2400" i="1" dirty="0">
              <a:solidFill>
                <a:srgbClr val="000000"/>
              </a:solidFill>
            </a:endParaRPr>
          </a:p>
          <a:p>
            <a:pPr marL="457200" indent="-457200">
              <a:buFont typeface="Wingdings" pitchFamily="2" charset="2"/>
              <a:buChar char="§"/>
            </a:pPr>
            <a:r>
              <a:rPr lang="en-US" sz="2400" i="1" dirty="0">
                <a:solidFill>
                  <a:srgbClr val="000000"/>
                </a:solidFill>
              </a:rPr>
              <a:t>“Stainless steel bundles were cleaned better than expected and typically achieved IRIS quality. Bundles with other material composition were generally cleaned to Eddy Current quality. To achieve IRIS spec for these non-stainless, some were rinsed with a 20Kpsi &amp; rotary lance”</a:t>
            </a:r>
          </a:p>
        </p:txBody>
      </p:sp>
      <p:sp>
        <p:nvSpPr>
          <p:cNvPr id="5" name="TextBox 4"/>
          <p:cNvSpPr txBox="1"/>
          <p:nvPr/>
        </p:nvSpPr>
        <p:spPr>
          <a:xfrm>
            <a:off x="2486025" y="757450"/>
            <a:ext cx="7524750" cy="646331"/>
          </a:xfrm>
          <a:prstGeom prst="rect">
            <a:avLst/>
          </a:prstGeom>
          <a:noFill/>
        </p:spPr>
        <p:txBody>
          <a:bodyPr wrap="square" rtlCol="0">
            <a:spAutoFit/>
          </a:bodyPr>
          <a:lstStyle/>
          <a:p>
            <a:pPr eaLnBrk="0" fontAlgn="base" hangingPunct="0">
              <a:spcBef>
                <a:spcPct val="0"/>
              </a:spcBef>
              <a:spcAft>
                <a:spcPct val="0"/>
              </a:spcAft>
            </a:pPr>
            <a:r>
              <a:rPr lang="en-US" sz="3600" b="1" dirty="0">
                <a:solidFill>
                  <a:srgbClr val="000000"/>
                </a:solidFill>
              </a:rPr>
              <a:t>Turnaround Results–</a:t>
            </a:r>
          </a:p>
        </p:txBody>
      </p:sp>
      <p:pic>
        <p:nvPicPr>
          <p:cNvPr id="7" name="Picture 6"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63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3000"/>
                            </p:stCondLst>
                            <p:childTnLst>
                              <p:par>
                                <p:cTn id="9" presetID="2" presetClass="entr" presetSubtype="2"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0" name="Picture 8" descr="C:\Users\Russell Philion\Documents\Techsonics\Resources\Photos\Exchanger Folder\2010-04-15 Shell Scottsfor Shutdown 2010\2010-04-15 Shell Scottsfor Shutdown 2010\Shell Scottsfor Shutdown 2010 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66"/>
            <a:ext cx="12192000" cy="68569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33600" y="762000"/>
            <a:ext cx="7524750" cy="784830"/>
          </a:xfrm>
          <a:prstGeom prst="rect">
            <a:avLst/>
          </a:prstGeom>
          <a:noFill/>
        </p:spPr>
        <p:txBody>
          <a:bodyPr wrap="square" rtlCol="0">
            <a:spAutoFit/>
          </a:bodyPr>
          <a:lstStyle/>
          <a:p>
            <a:pPr eaLnBrk="0" fontAlgn="base" hangingPunct="0">
              <a:spcBef>
                <a:spcPct val="0"/>
              </a:spcBef>
              <a:spcAft>
                <a:spcPct val="0"/>
              </a:spcAft>
            </a:pPr>
            <a:r>
              <a:rPr lang="en-US" sz="3600" b="1" dirty="0">
                <a:solidFill>
                  <a:srgbClr val="000000"/>
                </a:solidFill>
              </a:rPr>
              <a:t>Pre-clean inspection</a:t>
            </a:r>
          </a:p>
          <a:p>
            <a:pPr eaLnBrk="0" fontAlgn="base" hangingPunct="0">
              <a:spcBef>
                <a:spcPct val="0"/>
              </a:spcBef>
              <a:spcAft>
                <a:spcPct val="0"/>
              </a:spcAft>
            </a:pPr>
            <a:endParaRPr lang="en-US" sz="900" b="1" dirty="0">
              <a:solidFill>
                <a:srgbClr val="000000"/>
              </a:solidFill>
            </a:endParaRPr>
          </a:p>
        </p:txBody>
      </p:sp>
      <p:pic>
        <p:nvPicPr>
          <p:cNvPr id="3077" name="Picture 5" descr="C:\Users\Russell Philion\Documents\Techsonics\Resources\Photos\Exchanger Folder\2010-04-15 Shell Scottsfor Shutdown 2010\2010-04-15 Shell Scottsfor Shutdown 2010\Shell Scottsfor Shutdown 2010 0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51"/>
          <a:stretch/>
        </p:blipFill>
        <p:spPr bwMode="auto">
          <a:xfrm>
            <a:off x="904" y="-171400"/>
            <a:ext cx="12191095" cy="70045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Russell Philion\Documents\Techsonics\Resources\Photos\Exchanger Folder\2010-04-15 Shell Scottsfor Shutdown 2010\2010-04-15 Shell Scottsfor Shutdown 2010\Shell Scottsfor Shutdown 2010 0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24" y="-171400"/>
            <a:ext cx="12178960" cy="73645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38800" y="5867401"/>
            <a:ext cx="7524750" cy="584775"/>
          </a:xfrm>
          <a:prstGeom prst="rect">
            <a:avLst/>
          </a:prstGeom>
          <a:noFill/>
        </p:spPr>
        <p:txBody>
          <a:bodyPr wrap="square" rtlCol="0">
            <a:spAutoFit/>
          </a:bodyPr>
          <a:lstStyle/>
          <a:p>
            <a:pPr eaLnBrk="0" fontAlgn="base" hangingPunct="0">
              <a:spcBef>
                <a:spcPct val="0"/>
              </a:spcBef>
              <a:spcAft>
                <a:spcPct val="0"/>
              </a:spcAft>
            </a:pPr>
            <a:r>
              <a:rPr lang="en-US" sz="3200" b="1" dirty="0">
                <a:solidFill>
                  <a:srgbClr val="000000"/>
                </a:solidFill>
              </a:rPr>
              <a:t>After 3 hours</a:t>
            </a:r>
            <a:endParaRPr lang="en-US" sz="900" b="1" dirty="0">
              <a:solidFill>
                <a:srgbClr val="000000"/>
              </a:solidFill>
            </a:endParaRPr>
          </a:p>
        </p:txBody>
      </p:sp>
      <p:pic>
        <p:nvPicPr>
          <p:cNvPr id="10" name="Picture 9" descr="Shell logo by Minale Tattersf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2964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 calcmode="lin" valueType="num">
                                      <p:cBhvr additive="base">
                                        <p:cTn id="14" dur="500" fill="hold"/>
                                        <p:tgtEl>
                                          <p:spTgt spid="3077"/>
                                        </p:tgtEl>
                                        <p:attrNameLst>
                                          <p:attrName>ppt_x</p:attrName>
                                        </p:attrNameLst>
                                      </p:cBhvr>
                                      <p:tavLst>
                                        <p:tav tm="0">
                                          <p:val>
                                            <p:strVal val="1+#ppt_w/2"/>
                                          </p:val>
                                        </p:tav>
                                        <p:tav tm="100000">
                                          <p:val>
                                            <p:strVal val="#ppt_x"/>
                                          </p:val>
                                        </p:tav>
                                      </p:tavLst>
                                    </p:anim>
                                    <p:anim calcmode="lin" valueType="num">
                                      <p:cBhvr additive="base">
                                        <p:cTn id="15" dur="500" fill="hold"/>
                                        <p:tgtEl>
                                          <p:spTgt spid="3077"/>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500"/>
                                        <p:tgtEl>
                                          <p:spTgt spid="307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1" nodeType="clickEffect">
                                  <p:stCondLst>
                                    <p:cond delay="0"/>
                                  </p:stCondLst>
                                  <p:childTnLst>
                                    <p:animClr clrSpc="rgb" dir="cw">
                                      <p:cBhvr override="childStyle">
                                        <p:cTn id="27"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7922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84132" y="4561616"/>
            <a:ext cx="7524750" cy="784830"/>
          </a:xfrm>
          <a:prstGeom prst="rect">
            <a:avLst/>
          </a:prstGeom>
          <a:noFill/>
        </p:spPr>
        <p:txBody>
          <a:bodyPr wrap="square" rtlCol="0">
            <a:spAutoFit/>
          </a:bodyPr>
          <a:lstStyle/>
          <a:p>
            <a:pPr eaLnBrk="0" fontAlgn="base" hangingPunct="0">
              <a:spcBef>
                <a:spcPct val="0"/>
              </a:spcBef>
              <a:spcAft>
                <a:spcPct val="0"/>
              </a:spcAft>
            </a:pPr>
            <a:r>
              <a:rPr lang="en-US" sz="3600" b="1" dirty="0">
                <a:solidFill>
                  <a:srgbClr val="000000"/>
                </a:solidFill>
              </a:rPr>
              <a:t>After 8 hours</a:t>
            </a:r>
          </a:p>
          <a:p>
            <a:pPr eaLnBrk="0" fontAlgn="base" hangingPunct="0">
              <a:spcBef>
                <a:spcPct val="0"/>
              </a:spcBef>
              <a:spcAft>
                <a:spcPct val="0"/>
              </a:spcAft>
            </a:pPr>
            <a:endParaRPr lang="en-US" sz="900" b="1" dirty="0">
              <a:solidFill>
                <a:srgbClr val="000000"/>
              </a:solidFill>
            </a:endParaRPr>
          </a:p>
        </p:txBody>
      </p:sp>
      <p:sp>
        <p:nvSpPr>
          <p:cNvPr id="4" name="TextBox 3"/>
          <p:cNvSpPr txBox="1"/>
          <p:nvPr/>
        </p:nvSpPr>
        <p:spPr>
          <a:xfrm>
            <a:off x="7788188" y="3961452"/>
            <a:ext cx="7524750" cy="600164"/>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000000"/>
                </a:solidFill>
              </a:rPr>
              <a:t>Complete for inspection</a:t>
            </a:r>
          </a:p>
          <a:p>
            <a:pPr eaLnBrk="0" fontAlgn="base" hangingPunct="0">
              <a:spcBef>
                <a:spcPct val="0"/>
              </a:spcBef>
              <a:spcAft>
                <a:spcPct val="0"/>
              </a:spcAft>
            </a:pPr>
            <a:endParaRPr lang="en-US" sz="900" b="1" dirty="0">
              <a:solidFill>
                <a:srgbClr val="000000"/>
              </a:solidFill>
            </a:endParaRPr>
          </a:p>
        </p:txBody>
      </p:sp>
      <p:pic>
        <p:nvPicPr>
          <p:cNvPr id="6" name="Picture 5" descr="Shell logo by Minale Tatters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98380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56208">
            <a:off x="2091183" y="541750"/>
            <a:ext cx="3840480" cy="50739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21"/>
          <a:stretch/>
        </p:blipFill>
        <p:spPr bwMode="auto">
          <a:xfrm rot="21388946">
            <a:off x="2728555" y="1793946"/>
            <a:ext cx="3630309" cy="4601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62539" y="517359"/>
            <a:ext cx="4993888" cy="1077218"/>
          </a:xfrm>
          <a:prstGeom prst="rect">
            <a:avLst/>
          </a:prstGeom>
          <a:noFill/>
        </p:spPr>
        <p:txBody>
          <a:bodyPr wrap="square" rtlCol="0">
            <a:spAutoFit/>
          </a:bodyPr>
          <a:lstStyle/>
          <a:p>
            <a:r>
              <a:rPr lang="en-US" sz="2800" dirty="0">
                <a:solidFill>
                  <a:schemeClr val="accent2"/>
                </a:solidFill>
                <a:latin typeface="+mn-lt"/>
              </a:rPr>
              <a:t>North Atlantic Refining </a:t>
            </a:r>
          </a:p>
          <a:p>
            <a:r>
              <a:rPr lang="en-US" dirty="0" smtClean="0">
                <a:solidFill>
                  <a:srgbClr val="006DAE"/>
                </a:solidFill>
                <a:latin typeface="+mn-lt"/>
              </a:rPr>
              <a:t>Maintenance Outage </a:t>
            </a:r>
          </a:p>
          <a:p>
            <a:r>
              <a:rPr lang="en-US" dirty="0">
                <a:latin typeface="+mn-lt"/>
              </a:rPr>
              <a:t>Come </a:t>
            </a:r>
            <a:r>
              <a:rPr lang="en-US" dirty="0">
                <a:latin typeface="+mn-lt"/>
              </a:rPr>
              <a:t>by Chance, Newfoundland </a:t>
            </a:r>
          </a:p>
        </p:txBody>
      </p:sp>
      <p:sp>
        <p:nvSpPr>
          <p:cNvPr id="9" name="TextBox 8"/>
          <p:cNvSpPr txBox="1"/>
          <p:nvPr/>
        </p:nvSpPr>
        <p:spPr>
          <a:xfrm>
            <a:off x="6853970" y="1966891"/>
            <a:ext cx="4499830" cy="2223686"/>
          </a:xfrm>
          <a:prstGeom prst="rect">
            <a:avLst/>
          </a:prstGeom>
          <a:noFill/>
        </p:spPr>
        <p:txBody>
          <a:bodyPr wrap="square" rtlCol="0">
            <a:spAutoFit/>
          </a:bodyPr>
          <a:lstStyle/>
          <a:p>
            <a:r>
              <a:rPr lang="en-US" sz="2000" b="1" dirty="0">
                <a:solidFill>
                  <a:schemeClr val="accent2"/>
                </a:solidFill>
                <a:latin typeface="+mn-lt"/>
              </a:rPr>
              <a:t>Project Scope Completed:</a:t>
            </a:r>
          </a:p>
          <a:p>
            <a:endParaRPr lang="en-US" sz="800" b="1" dirty="0">
              <a:solidFill>
                <a:schemeClr val="accent2"/>
              </a:solidFill>
              <a:latin typeface="+mn-lt"/>
            </a:endParaRPr>
          </a:p>
          <a:p>
            <a:pPr marL="285750" indent="-285750">
              <a:buFont typeface="Arial" pitchFamily="34" charset="0"/>
              <a:buChar char="•"/>
            </a:pPr>
            <a:r>
              <a:rPr lang="en-US" dirty="0">
                <a:latin typeface="+mn-lt"/>
              </a:rPr>
              <a:t>115 Heat Exchangers</a:t>
            </a:r>
          </a:p>
          <a:p>
            <a:pPr marL="285750" indent="-285750">
              <a:buFont typeface="Arial" pitchFamily="34" charset="0"/>
              <a:buChar char="•"/>
            </a:pPr>
            <a:r>
              <a:rPr lang="en-US" dirty="0">
                <a:latin typeface="+mn-lt"/>
              </a:rPr>
              <a:t>120 </a:t>
            </a:r>
            <a:r>
              <a:rPr lang="en-US" dirty="0">
                <a:latin typeface="+mn-lt"/>
              </a:rPr>
              <a:t>burners with nozzles, </a:t>
            </a:r>
            <a:endParaRPr lang="en-US" dirty="0">
              <a:latin typeface="+mn-lt"/>
            </a:endParaRPr>
          </a:p>
          <a:p>
            <a:pPr marL="285750" indent="-285750">
              <a:buFont typeface="Arial" pitchFamily="34" charset="0"/>
              <a:buChar char="•"/>
            </a:pPr>
            <a:r>
              <a:rPr lang="en-US" dirty="0">
                <a:latin typeface="+mn-lt"/>
              </a:rPr>
              <a:t> </a:t>
            </a:r>
            <a:r>
              <a:rPr lang="en-US" dirty="0">
                <a:latin typeface="+mn-lt"/>
              </a:rPr>
              <a:t>4 </a:t>
            </a:r>
            <a:r>
              <a:rPr lang="en-US" dirty="0">
                <a:latin typeface="+mn-lt"/>
              </a:rPr>
              <a:t>towers of demister pads, </a:t>
            </a:r>
            <a:endParaRPr lang="en-US" dirty="0">
              <a:latin typeface="+mn-lt"/>
            </a:endParaRPr>
          </a:p>
          <a:p>
            <a:pPr marL="285750" indent="-285750">
              <a:buFont typeface="Arial" pitchFamily="34" charset="0"/>
              <a:buChar char="•"/>
            </a:pPr>
            <a:r>
              <a:rPr lang="en-US" dirty="0">
                <a:latin typeface="+mn-lt"/>
              </a:rPr>
              <a:t>10 </a:t>
            </a:r>
            <a:r>
              <a:rPr lang="en-US" dirty="0">
                <a:latin typeface="+mn-lt"/>
              </a:rPr>
              <a:t>pressure relief valves, </a:t>
            </a:r>
            <a:endParaRPr lang="en-US" dirty="0">
              <a:latin typeface="+mn-lt"/>
            </a:endParaRPr>
          </a:p>
          <a:p>
            <a:pPr marL="285750" indent="-285750">
              <a:buFont typeface="Arial" pitchFamily="34" charset="0"/>
              <a:buChar char="•"/>
            </a:pPr>
            <a:r>
              <a:rPr lang="en-US" dirty="0">
                <a:latin typeface="+mn-lt"/>
              </a:rPr>
              <a:t> various </a:t>
            </a:r>
            <a:r>
              <a:rPr lang="en-US" dirty="0">
                <a:latin typeface="+mn-lt"/>
              </a:rPr>
              <a:t>spools, pipes and </a:t>
            </a:r>
            <a:r>
              <a:rPr lang="en-US" dirty="0">
                <a:latin typeface="+mn-lt"/>
              </a:rPr>
              <a:t>               </a:t>
            </a:r>
          </a:p>
          <a:p>
            <a:r>
              <a:rPr lang="en-US" dirty="0">
                <a:latin typeface="+mn-lt"/>
              </a:rPr>
              <a:t> </a:t>
            </a:r>
            <a:r>
              <a:rPr lang="en-US" dirty="0">
                <a:latin typeface="+mn-lt"/>
              </a:rPr>
              <a:t>     hand </a:t>
            </a:r>
            <a:r>
              <a:rPr lang="en-US" dirty="0">
                <a:latin typeface="+mn-lt"/>
              </a:rPr>
              <a:t>valves.</a:t>
            </a:r>
          </a:p>
        </p:txBody>
      </p:sp>
      <p:sp>
        <p:nvSpPr>
          <p:cNvPr id="11" name="TextBox 10"/>
          <p:cNvSpPr txBox="1"/>
          <p:nvPr/>
        </p:nvSpPr>
        <p:spPr>
          <a:xfrm>
            <a:off x="6856597" y="4271904"/>
            <a:ext cx="4499830" cy="1908215"/>
          </a:xfrm>
          <a:prstGeom prst="rect">
            <a:avLst/>
          </a:prstGeom>
          <a:noFill/>
        </p:spPr>
        <p:txBody>
          <a:bodyPr wrap="square" rtlCol="0">
            <a:spAutoFit/>
          </a:bodyPr>
          <a:lstStyle/>
          <a:p>
            <a:r>
              <a:rPr lang="en-US" sz="2000" b="1" dirty="0">
                <a:solidFill>
                  <a:schemeClr val="accent2"/>
                </a:solidFill>
                <a:latin typeface="+mn-lt"/>
              </a:rPr>
              <a:t>Equipment on site:</a:t>
            </a:r>
          </a:p>
          <a:p>
            <a:endParaRPr lang="en-US" sz="800" b="1" dirty="0">
              <a:solidFill>
                <a:schemeClr val="accent2"/>
              </a:solidFill>
              <a:latin typeface="+mn-lt"/>
            </a:endParaRPr>
          </a:p>
          <a:p>
            <a:pPr marL="285750" indent="-285750">
              <a:buFont typeface="Arial" pitchFamily="34" charset="0"/>
              <a:buChar char="•"/>
            </a:pPr>
            <a:r>
              <a:rPr lang="en-US" dirty="0">
                <a:latin typeface="+mn-lt"/>
              </a:rPr>
              <a:t>2- 32’ Tech Sonic Vessels</a:t>
            </a:r>
          </a:p>
          <a:p>
            <a:pPr marL="285750" indent="-285750">
              <a:buFont typeface="Arial" pitchFamily="34" charset="0"/>
              <a:buChar char="•"/>
            </a:pPr>
            <a:r>
              <a:rPr lang="en-US" dirty="0">
                <a:latin typeface="+mn-lt"/>
              </a:rPr>
              <a:t>1- 8</a:t>
            </a:r>
            <a:r>
              <a:rPr lang="en-US" dirty="0">
                <a:latin typeface="+mn-lt"/>
              </a:rPr>
              <a:t>’ Tech Sonic </a:t>
            </a:r>
            <a:r>
              <a:rPr lang="en-US" dirty="0">
                <a:latin typeface="+mn-lt"/>
              </a:rPr>
              <a:t>Vessel</a:t>
            </a:r>
          </a:p>
          <a:p>
            <a:pPr marL="285750" indent="-285750">
              <a:buFont typeface="Arial" pitchFamily="34" charset="0"/>
              <a:buChar char="•"/>
            </a:pPr>
            <a:r>
              <a:rPr lang="en-US" dirty="0">
                <a:latin typeface="+mn-lt"/>
              </a:rPr>
              <a:t>2 high pressure units, </a:t>
            </a:r>
            <a:endParaRPr lang="en-US" dirty="0">
              <a:latin typeface="+mn-lt"/>
            </a:endParaRPr>
          </a:p>
          <a:p>
            <a:pPr marL="285750" indent="-285750">
              <a:buFont typeface="Arial" pitchFamily="34" charset="0"/>
              <a:buChar char="•"/>
            </a:pPr>
            <a:r>
              <a:rPr lang="en-US" dirty="0">
                <a:latin typeface="+mn-lt"/>
              </a:rPr>
              <a:t>1 </a:t>
            </a:r>
            <a:r>
              <a:rPr lang="en-US" dirty="0">
                <a:latin typeface="+mn-lt"/>
              </a:rPr>
              <a:t>bundle blaster, </a:t>
            </a:r>
            <a:endParaRPr lang="en-US" dirty="0">
              <a:latin typeface="+mn-lt"/>
            </a:endParaRPr>
          </a:p>
          <a:p>
            <a:pPr marL="285750" indent="-285750">
              <a:buFont typeface="Arial" pitchFamily="34" charset="0"/>
              <a:buChar char="•"/>
            </a:pPr>
            <a:r>
              <a:rPr lang="en-US" dirty="0">
                <a:latin typeface="+mn-lt"/>
              </a:rPr>
              <a:t>1 </a:t>
            </a:r>
            <a:r>
              <a:rPr lang="en-US" dirty="0">
                <a:latin typeface="+mn-lt"/>
              </a:rPr>
              <a:t>x 40K rotary lance. </a:t>
            </a:r>
            <a:endParaRPr lang="en-US" dirty="0">
              <a:latin typeface="+mn-lt"/>
            </a:endParaRPr>
          </a:p>
        </p:txBody>
      </p:sp>
    </p:spTree>
    <p:extLst>
      <p:ext uri="{BB962C8B-B14F-4D97-AF65-F5344CB8AC3E}">
        <p14:creationId xmlns:p14="http://schemas.microsoft.com/office/powerpoint/2010/main" val="179352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a:xfrm>
            <a:off x="1981200" y="228600"/>
            <a:ext cx="7772400" cy="1143000"/>
          </a:xfrm>
        </p:spPr>
        <p:txBody>
          <a:bodyPr/>
          <a:lstStyle/>
          <a:p>
            <a:pPr algn="l"/>
            <a:r>
              <a:rPr lang="en-US" sz="2400" dirty="0">
                <a:solidFill>
                  <a:srgbClr val="152E72"/>
                </a:solidFill>
                <a:latin typeface="Arial Bold" pitchFamily="-16" charset="0"/>
              </a:rPr>
              <a:t>Specialty Projects:</a:t>
            </a:r>
            <a:endParaRPr lang="en-US" dirty="0">
              <a:solidFill>
                <a:srgbClr val="152E72"/>
              </a:solidFill>
            </a:endParaRPr>
          </a:p>
        </p:txBody>
      </p:sp>
      <p:sp>
        <p:nvSpPr>
          <p:cNvPr id="7176" name="Line 8"/>
          <p:cNvSpPr>
            <a:spLocks noChangeShapeType="1"/>
          </p:cNvSpPr>
          <p:nvPr/>
        </p:nvSpPr>
        <p:spPr bwMode="auto">
          <a:xfrm>
            <a:off x="1981200" y="1066800"/>
            <a:ext cx="6509008"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pic>
        <p:nvPicPr>
          <p:cNvPr id="8" name="Picture 4" descr="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393" y="4038601"/>
            <a:ext cx="34290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979" y="5400676"/>
            <a:ext cx="3429000" cy="54292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461125" y="50036"/>
            <a:ext cx="4664382" cy="1479107"/>
            <a:chOff x="2895599" y="228600"/>
            <a:chExt cx="6035040" cy="1575327"/>
          </a:xfrm>
        </p:grpSpPr>
        <p:sp>
          <p:nvSpPr>
            <p:cNvPr id="11" name="Title 1"/>
            <p:cNvSpPr txBox="1">
              <a:spLocks/>
            </p:cNvSpPr>
            <p:nvPr/>
          </p:nvSpPr>
          <p:spPr bwMode="auto">
            <a:xfrm>
              <a:off x="2895599" y="228600"/>
              <a:ext cx="6035040" cy="1188720"/>
            </a:xfrm>
            <a:prstGeom prst="rect">
              <a:avLst/>
            </a:prstGeom>
            <a:noFill/>
            <a:ln w="9525">
              <a:noFill/>
              <a:miter lim="800000"/>
              <a:headEnd/>
              <a:tailEnd/>
            </a:ln>
          </p:spPr>
          <p:txBody>
            <a:bodyPr vert="horz" wrap="square" lIns="111237" tIns="55618" rIns="111237" bIns="55618" numCol="1" anchor="ctr" anchorCtr="0" compatLnSpc="1">
              <a:prstTxWarp prst="textNoShape">
                <a:avLst/>
              </a:prstTxWarp>
            </a:bodyPr>
            <a:lstStyle/>
            <a:p>
              <a:pPr algn="r" eaLnBrk="1" hangingPunct="1">
                <a:lnSpc>
                  <a:spcPct val="50000"/>
                </a:lnSpc>
                <a:spcBef>
                  <a:spcPts val="0"/>
                </a:spcBef>
                <a:defRPr/>
              </a:pPr>
              <a:r>
                <a:rPr lang="en-CA" sz="3600" kern="0" dirty="0">
                  <a:solidFill>
                    <a:srgbClr val="000000"/>
                  </a:solidFill>
                  <a:latin typeface="Arial"/>
                </a:rPr>
                <a:t> </a:t>
              </a:r>
            </a:p>
          </p:txBody>
        </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655" t="11198" r="73946" b="73872"/>
            <a:stretch/>
          </p:blipFill>
          <p:spPr bwMode="auto">
            <a:xfrm>
              <a:off x="5905346" y="791101"/>
              <a:ext cx="1496038" cy="1012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3" descr="C:\Users\Russel\Desktop\Val Ben bundle\IMG00061-20100816-1612.jpg"/>
          <p:cNvPicPr>
            <a:picLocks noChangeAspect="1" noChangeArrowheads="1"/>
          </p:cNvPicPr>
          <p:nvPr/>
        </p:nvPicPr>
        <p:blipFill rotWithShape="1">
          <a:blip r:embed="rId6" cstate="screen"/>
          <a:srcRect t="6683" r="12278"/>
          <a:stretch/>
        </p:blipFill>
        <p:spPr bwMode="auto">
          <a:xfrm>
            <a:off x="2144856" y="1277008"/>
            <a:ext cx="6345353" cy="5062501"/>
          </a:xfrm>
          <a:prstGeom prst="rect">
            <a:avLst/>
          </a:prstGeom>
          <a:ln>
            <a:noFill/>
          </a:ln>
          <a:effectLst>
            <a:outerShdw blurRad="190500" algn="tl" rotWithShape="0">
              <a:srgbClr val="000000">
                <a:alpha val="70000"/>
              </a:srgbClr>
            </a:outerShdw>
          </a:effectLst>
        </p:spPr>
      </p:pic>
      <p:sp>
        <p:nvSpPr>
          <p:cNvPr id="16" name="Title 1"/>
          <p:cNvSpPr txBox="1">
            <a:spLocks/>
          </p:cNvSpPr>
          <p:nvPr/>
        </p:nvSpPr>
        <p:spPr bwMode="auto">
          <a:xfrm>
            <a:off x="8643773" y="1387366"/>
            <a:ext cx="1443333" cy="777766"/>
          </a:xfrm>
          <a:prstGeom prst="rect">
            <a:avLst/>
          </a:prstGeom>
          <a:noFill/>
          <a:ln w="9525">
            <a:noFill/>
            <a:miter lim="800000"/>
            <a:headEnd/>
            <a:tailEnd/>
          </a:ln>
        </p:spPr>
        <p:txBody>
          <a:bodyPr vert="horz" wrap="square" lIns="111237" tIns="55618" rIns="111237" bIns="55618" numCol="1" anchor="ctr" anchorCtr="0" compatLnSpc="1">
            <a:prstTxWarp prst="textNoShape">
              <a:avLst/>
            </a:prstTxWarp>
          </a:bodyPr>
          <a:lstStyle/>
          <a:p>
            <a:pPr algn="r" eaLnBrk="1" hangingPunct="1">
              <a:lnSpc>
                <a:spcPct val="50000"/>
              </a:lnSpc>
              <a:spcBef>
                <a:spcPts val="0"/>
              </a:spcBef>
              <a:defRPr/>
            </a:pPr>
            <a:r>
              <a:rPr lang="en-CA" kern="0" dirty="0">
                <a:solidFill>
                  <a:srgbClr val="0070C0"/>
                </a:solidFill>
                <a:latin typeface="+mn-lt"/>
                <a:ea typeface="+mj-ea"/>
                <a:cs typeface="+mj-cs"/>
              </a:rPr>
              <a:t>Benicia, CA </a:t>
            </a:r>
          </a:p>
        </p:txBody>
      </p:sp>
      <p:sp>
        <p:nvSpPr>
          <p:cNvPr id="2" name="TextBox 1"/>
          <p:cNvSpPr txBox="1"/>
          <p:nvPr/>
        </p:nvSpPr>
        <p:spPr>
          <a:xfrm>
            <a:off x="7160172" y="4892140"/>
            <a:ext cx="1633144" cy="1384995"/>
          </a:xfrm>
          <a:prstGeom prst="rect">
            <a:avLst/>
          </a:prstGeom>
          <a:noFill/>
        </p:spPr>
        <p:txBody>
          <a:bodyPr wrap="square" rtlCol="0">
            <a:spAutoFit/>
          </a:bodyPr>
          <a:lstStyle/>
          <a:p>
            <a:pPr lvl="0"/>
            <a:r>
              <a:rPr lang="en-CA" sz="2200" b="1" kern="0" dirty="0">
                <a:solidFill>
                  <a:schemeClr val="bg1"/>
                </a:solidFill>
                <a:latin typeface="+mn-lt"/>
              </a:rPr>
              <a:t>Modified </a:t>
            </a:r>
            <a:endParaRPr lang="en-CA" sz="2200" b="1" kern="0" dirty="0">
              <a:solidFill>
                <a:schemeClr val="bg1"/>
              </a:solidFill>
              <a:latin typeface="+mn-lt"/>
            </a:endParaRPr>
          </a:p>
          <a:p>
            <a:pPr lvl="0"/>
            <a:r>
              <a:rPr lang="en-CA" sz="2200" b="1" kern="0" dirty="0">
                <a:solidFill>
                  <a:schemeClr val="bg1"/>
                </a:solidFill>
                <a:latin typeface="+mn-lt"/>
              </a:rPr>
              <a:t>Asphalt </a:t>
            </a:r>
          </a:p>
          <a:p>
            <a:pPr lvl="0"/>
            <a:r>
              <a:rPr lang="en-CA" sz="2200" b="1" kern="0" dirty="0">
                <a:solidFill>
                  <a:schemeClr val="bg1"/>
                </a:solidFill>
                <a:latin typeface="+mn-lt"/>
              </a:rPr>
              <a:t>Service</a:t>
            </a:r>
            <a:endParaRPr lang="en-CA" sz="2200" b="1" kern="0" dirty="0">
              <a:solidFill>
                <a:schemeClr val="bg1"/>
              </a:solidFill>
              <a:latin typeface="+mn-lt"/>
            </a:endParaRPr>
          </a:p>
          <a:p>
            <a:endParaRPr lang="en-US" b="1" dirty="0">
              <a:solidFill>
                <a:schemeClr val="bg1"/>
              </a:solidFill>
            </a:endParaRPr>
          </a:p>
        </p:txBody>
      </p:sp>
    </p:spTree>
    <p:extLst>
      <p:ext uri="{BB962C8B-B14F-4D97-AF65-F5344CB8AC3E}">
        <p14:creationId xmlns:p14="http://schemas.microsoft.com/office/powerpoint/2010/main" val="168745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a:xfrm>
            <a:off x="1981200" y="228600"/>
            <a:ext cx="7772400" cy="1143000"/>
          </a:xfrm>
        </p:spPr>
        <p:txBody>
          <a:bodyPr/>
          <a:lstStyle/>
          <a:p>
            <a:pPr algn="l"/>
            <a:r>
              <a:rPr lang="en-US" sz="2400" dirty="0">
                <a:solidFill>
                  <a:srgbClr val="152E72"/>
                </a:solidFill>
                <a:latin typeface="Arial Bold" pitchFamily="-16" charset="0"/>
              </a:rPr>
              <a:t>Specialty Projects:</a:t>
            </a:r>
            <a:endParaRPr lang="en-US" dirty="0">
              <a:solidFill>
                <a:srgbClr val="152E72"/>
              </a:solidFill>
            </a:endParaRPr>
          </a:p>
        </p:txBody>
      </p:sp>
      <p:sp>
        <p:nvSpPr>
          <p:cNvPr id="7175"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sp>
        <p:nvSpPr>
          <p:cNvPr id="7176" name="Line 8"/>
          <p:cNvSpPr>
            <a:spLocks noChangeShapeType="1"/>
          </p:cNvSpPr>
          <p:nvPr/>
        </p:nvSpPr>
        <p:spPr bwMode="auto">
          <a:xfrm>
            <a:off x="1981200" y="1066800"/>
            <a:ext cx="6509008"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grpSp>
        <p:nvGrpSpPr>
          <p:cNvPr id="10" name="Group 9"/>
          <p:cNvGrpSpPr/>
          <p:nvPr/>
        </p:nvGrpSpPr>
        <p:grpSpPr>
          <a:xfrm>
            <a:off x="6461125" y="50036"/>
            <a:ext cx="4664382" cy="1479107"/>
            <a:chOff x="2895599" y="228600"/>
            <a:chExt cx="6035040" cy="1575327"/>
          </a:xfrm>
        </p:grpSpPr>
        <p:sp>
          <p:nvSpPr>
            <p:cNvPr id="11" name="Title 1"/>
            <p:cNvSpPr txBox="1">
              <a:spLocks/>
            </p:cNvSpPr>
            <p:nvPr/>
          </p:nvSpPr>
          <p:spPr bwMode="auto">
            <a:xfrm>
              <a:off x="2895599" y="228600"/>
              <a:ext cx="6035040" cy="1188720"/>
            </a:xfrm>
            <a:prstGeom prst="rect">
              <a:avLst/>
            </a:prstGeom>
            <a:noFill/>
            <a:ln w="9525">
              <a:noFill/>
              <a:miter lim="800000"/>
              <a:headEnd/>
              <a:tailEnd/>
            </a:ln>
          </p:spPr>
          <p:txBody>
            <a:bodyPr vert="horz" wrap="square" lIns="111237" tIns="55618" rIns="111237" bIns="55618" numCol="1" anchor="ctr" anchorCtr="0" compatLnSpc="1">
              <a:prstTxWarp prst="textNoShape">
                <a:avLst/>
              </a:prstTxWarp>
            </a:bodyPr>
            <a:lstStyle/>
            <a:p>
              <a:pPr algn="r" eaLnBrk="1" hangingPunct="1">
                <a:lnSpc>
                  <a:spcPct val="50000"/>
                </a:lnSpc>
                <a:spcBef>
                  <a:spcPts val="0"/>
                </a:spcBef>
                <a:defRPr/>
              </a:pPr>
              <a:r>
                <a:rPr lang="en-CA" sz="3600" kern="0" dirty="0">
                  <a:solidFill>
                    <a:srgbClr val="000000"/>
                  </a:solidFill>
                  <a:latin typeface="Arial"/>
                </a:rPr>
                <a:t> </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t="11198" r="73946" b="73872"/>
            <a:stretch/>
          </p:blipFill>
          <p:spPr bwMode="auto">
            <a:xfrm>
              <a:off x="5905346" y="791101"/>
              <a:ext cx="1496038" cy="1012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itle 1"/>
          <p:cNvSpPr txBox="1">
            <a:spLocks/>
          </p:cNvSpPr>
          <p:nvPr/>
        </p:nvSpPr>
        <p:spPr bwMode="auto">
          <a:xfrm>
            <a:off x="8643773" y="1387366"/>
            <a:ext cx="1443333" cy="777766"/>
          </a:xfrm>
          <a:prstGeom prst="rect">
            <a:avLst/>
          </a:prstGeom>
          <a:noFill/>
          <a:ln w="9525">
            <a:noFill/>
            <a:miter lim="800000"/>
            <a:headEnd/>
            <a:tailEnd/>
          </a:ln>
        </p:spPr>
        <p:txBody>
          <a:bodyPr vert="horz" wrap="square" lIns="111237" tIns="55618" rIns="111237" bIns="55618" numCol="1" anchor="ctr" anchorCtr="0" compatLnSpc="1">
            <a:prstTxWarp prst="textNoShape">
              <a:avLst/>
            </a:prstTxWarp>
          </a:bodyPr>
          <a:lstStyle/>
          <a:p>
            <a:pPr algn="r" eaLnBrk="1" hangingPunct="1">
              <a:lnSpc>
                <a:spcPct val="50000"/>
              </a:lnSpc>
              <a:spcBef>
                <a:spcPts val="0"/>
              </a:spcBef>
              <a:defRPr/>
            </a:pPr>
            <a:r>
              <a:rPr lang="en-CA" kern="0" dirty="0">
                <a:solidFill>
                  <a:srgbClr val="0070C0"/>
                </a:solidFill>
                <a:latin typeface="+mn-lt"/>
                <a:ea typeface="+mj-ea"/>
                <a:cs typeface="+mj-cs"/>
              </a:rPr>
              <a:t>Benicia, CA </a:t>
            </a:r>
          </a:p>
        </p:txBody>
      </p:sp>
      <p:pic>
        <p:nvPicPr>
          <p:cNvPr id="13" name="Picture 2" descr="C:\Users\Russel\Desktop\Val Ben bundle\P1020478.JPG"/>
          <p:cNvPicPr>
            <a:picLocks noChangeAspect="1" noChangeArrowheads="1"/>
          </p:cNvPicPr>
          <p:nvPr/>
        </p:nvPicPr>
        <p:blipFill>
          <a:blip r:embed="rId4" cstate="screen"/>
          <a:srcRect/>
          <a:stretch>
            <a:fillRect/>
          </a:stretch>
        </p:blipFill>
        <p:spPr bwMode="auto">
          <a:xfrm rot="21202074">
            <a:off x="2189509" y="1454068"/>
            <a:ext cx="5212375" cy="390928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2853559" y="5651268"/>
            <a:ext cx="2867318" cy="369332"/>
          </a:xfrm>
          <a:prstGeom prst="rect">
            <a:avLst/>
          </a:prstGeom>
          <a:noFill/>
        </p:spPr>
        <p:txBody>
          <a:bodyPr wrap="square" rtlCol="0">
            <a:spAutoFit/>
          </a:bodyPr>
          <a:lstStyle/>
          <a:p>
            <a:r>
              <a:rPr lang="en-CA" dirty="0" smtClean="0">
                <a:latin typeface="+mn-lt"/>
                <a:cs typeface="Arial" pitchFamily="34" charset="0"/>
              </a:rPr>
              <a:t>After 5 hours</a:t>
            </a:r>
            <a:endParaRPr lang="en-CA" dirty="0">
              <a:latin typeface="+mn-lt"/>
              <a:cs typeface="Arial" pitchFamily="34" charset="0"/>
            </a:endParaRPr>
          </a:p>
        </p:txBody>
      </p:sp>
      <p:pic>
        <p:nvPicPr>
          <p:cNvPr id="21" name="Picture 2" descr="C:\Users\Russel\Desktop\Val Ben bundle\P1020480.JPG"/>
          <p:cNvPicPr>
            <a:picLocks noChangeAspect="1" noChangeArrowheads="1"/>
          </p:cNvPicPr>
          <p:nvPr/>
        </p:nvPicPr>
        <p:blipFill>
          <a:blip r:embed="rId5" cstate="screen"/>
          <a:srcRect/>
          <a:stretch>
            <a:fillRect/>
          </a:stretch>
        </p:blipFill>
        <p:spPr bwMode="auto">
          <a:xfrm rot="21409794">
            <a:off x="5586456" y="2674441"/>
            <a:ext cx="4587559" cy="3440669"/>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6025055" y="4581154"/>
            <a:ext cx="4419600" cy="1446550"/>
          </a:xfrm>
          <a:prstGeom prst="rect">
            <a:avLst/>
          </a:prstGeom>
          <a:noFill/>
        </p:spPr>
        <p:txBody>
          <a:bodyPr wrap="square" rtlCol="0">
            <a:spAutoFit/>
          </a:bodyPr>
          <a:lstStyle/>
          <a:p>
            <a:r>
              <a:rPr lang="en-CA" sz="2200" b="1" dirty="0">
                <a:solidFill>
                  <a:schemeClr val="bg1"/>
                </a:solidFill>
                <a:latin typeface="+mn-lt"/>
                <a:cs typeface="Arial" pitchFamily="34" charset="0"/>
              </a:rPr>
              <a:t>T</a:t>
            </a:r>
            <a:r>
              <a:rPr lang="en-CA" sz="2200" b="1" dirty="0">
                <a:solidFill>
                  <a:schemeClr val="bg1"/>
                </a:solidFill>
                <a:latin typeface="+mn-lt"/>
                <a:cs typeface="Arial" pitchFamily="34" charset="0"/>
              </a:rPr>
              <a:t>he process has loosened the adherence of the  asphalt on the tubes. The contaminants </a:t>
            </a:r>
            <a:r>
              <a:rPr lang="en-CA" sz="2200" b="1" dirty="0">
                <a:solidFill>
                  <a:schemeClr val="bg1"/>
                </a:solidFill>
                <a:latin typeface="+mn-lt"/>
                <a:cs typeface="Arial" pitchFamily="34" charset="0"/>
              </a:rPr>
              <a:t>can be peeled </a:t>
            </a:r>
            <a:r>
              <a:rPr lang="en-CA" sz="2200" b="1" dirty="0">
                <a:solidFill>
                  <a:schemeClr val="bg1"/>
                </a:solidFill>
                <a:latin typeface="+mn-lt"/>
                <a:cs typeface="Arial" pitchFamily="34" charset="0"/>
              </a:rPr>
              <a:t>off …</a:t>
            </a:r>
            <a:endParaRPr lang="en-CA" sz="2200" b="1" dirty="0">
              <a:solidFill>
                <a:schemeClr val="bg1"/>
              </a:solidFill>
              <a:latin typeface="+mn-lt"/>
              <a:cs typeface="Arial" pitchFamily="34" charset="0"/>
            </a:endParaRPr>
          </a:p>
        </p:txBody>
      </p:sp>
    </p:spTree>
    <p:extLst>
      <p:ext uri="{BB962C8B-B14F-4D97-AF65-F5344CB8AC3E}">
        <p14:creationId xmlns:p14="http://schemas.microsoft.com/office/powerpoint/2010/main" val="32242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a:xfrm>
            <a:off x="1981200" y="228600"/>
            <a:ext cx="7772400" cy="1143000"/>
          </a:xfrm>
        </p:spPr>
        <p:txBody>
          <a:bodyPr/>
          <a:lstStyle/>
          <a:p>
            <a:pPr algn="l"/>
            <a:r>
              <a:rPr lang="en-US" sz="2400" dirty="0">
                <a:solidFill>
                  <a:srgbClr val="152E72"/>
                </a:solidFill>
                <a:latin typeface="Arial Bold" pitchFamily="-16" charset="0"/>
              </a:rPr>
              <a:t>Specialty Projects:</a:t>
            </a:r>
            <a:endParaRPr lang="en-US" dirty="0">
              <a:solidFill>
                <a:srgbClr val="152E72"/>
              </a:solidFill>
            </a:endParaRPr>
          </a:p>
        </p:txBody>
      </p:sp>
      <p:sp>
        <p:nvSpPr>
          <p:cNvPr id="7175"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sp>
        <p:nvSpPr>
          <p:cNvPr id="7176" name="Line 8"/>
          <p:cNvSpPr>
            <a:spLocks noChangeShapeType="1"/>
          </p:cNvSpPr>
          <p:nvPr/>
        </p:nvSpPr>
        <p:spPr bwMode="auto">
          <a:xfrm>
            <a:off x="1981200" y="1066800"/>
            <a:ext cx="6509008"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8147" b="4149"/>
          <a:stretch>
            <a:fillRect/>
          </a:stretch>
        </p:blipFill>
        <p:spPr bwMode="auto">
          <a:xfrm>
            <a:off x="1981201" y="1290638"/>
            <a:ext cx="4232275" cy="3019425"/>
          </a:xfrm>
          <a:prstGeom prst="rect">
            <a:avLst/>
          </a:prstGeom>
          <a:ln>
            <a:noFill/>
          </a:ln>
          <a:effectLst>
            <a:outerShdw blurRad="292100" dist="139700" dir="2700000" algn="tl" rotWithShape="0">
              <a:srgbClr val="333333">
                <a:alpha val="65000"/>
              </a:srgbClr>
            </a:outerShdw>
          </a:effectLs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11217" b="10123"/>
          <a:stretch>
            <a:fillRect/>
          </a:stretch>
        </p:blipFill>
        <p:spPr bwMode="auto">
          <a:xfrm>
            <a:off x="5127863" y="3223418"/>
            <a:ext cx="5256240" cy="3101182"/>
          </a:xfrm>
          <a:prstGeom prst="rect">
            <a:avLst/>
          </a:prstGeom>
          <a:ln>
            <a:noFill/>
          </a:ln>
          <a:effectLst>
            <a:outerShdw blurRad="292100" dist="139700" dir="2700000" algn="tl" rotWithShape="0">
              <a:srgbClr val="333333">
                <a:alpha val="65000"/>
              </a:srgbClr>
            </a:outerShdw>
          </a:effectLst>
          <a:extLst/>
        </p:spPr>
      </p:pic>
      <p:pic>
        <p:nvPicPr>
          <p:cNvPr id="8" name="Picture 4" descr="Bef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221" y="3754000"/>
            <a:ext cx="34290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Af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998" y="5781676"/>
            <a:ext cx="3429000" cy="54292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461125" y="50036"/>
            <a:ext cx="4664382" cy="1479107"/>
            <a:chOff x="2895599" y="228600"/>
            <a:chExt cx="6035040" cy="1575327"/>
          </a:xfrm>
        </p:grpSpPr>
        <p:sp>
          <p:nvSpPr>
            <p:cNvPr id="11" name="Title 1"/>
            <p:cNvSpPr txBox="1">
              <a:spLocks/>
            </p:cNvSpPr>
            <p:nvPr/>
          </p:nvSpPr>
          <p:spPr bwMode="auto">
            <a:xfrm>
              <a:off x="2895599" y="228600"/>
              <a:ext cx="6035040" cy="1188720"/>
            </a:xfrm>
            <a:prstGeom prst="rect">
              <a:avLst/>
            </a:prstGeom>
            <a:noFill/>
            <a:ln w="9525">
              <a:noFill/>
              <a:miter lim="800000"/>
              <a:headEnd/>
              <a:tailEnd/>
            </a:ln>
          </p:spPr>
          <p:txBody>
            <a:bodyPr vert="horz" wrap="square" lIns="111237" tIns="55618" rIns="111237" bIns="55618" numCol="1" anchor="ctr" anchorCtr="0" compatLnSpc="1">
              <a:prstTxWarp prst="textNoShape">
                <a:avLst/>
              </a:prstTxWarp>
            </a:bodyPr>
            <a:lstStyle/>
            <a:p>
              <a:pPr algn="r" eaLnBrk="1" hangingPunct="1">
                <a:lnSpc>
                  <a:spcPct val="50000"/>
                </a:lnSpc>
                <a:spcBef>
                  <a:spcPts val="0"/>
                </a:spcBef>
                <a:defRPr/>
              </a:pPr>
              <a:r>
                <a:rPr lang="en-CA" sz="3600" kern="0" dirty="0">
                  <a:solidFill>
                    <a:srgbClr val="000000"/>
                  </a:solidFill>
                  <a:latin typeface="Arial"/>
                </a:rPr>
                <a:t> </a:t>
              </a:r>
            </a:p>
          </p:txBody>
        </p:sp>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655" t="11198" r="73946" b="73872"/>
            <a:stretch/>
          </p:blipFill>
          <p:spPr bwMode="auto">
            <a:xfrm>
              <a:off x="5905346" y="791101"/>
              <a:ext cx="1496038" cy="1012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txBox="1">
            <a:spLocks/>
          </p:cNvSpPr>
          <p:nvPr/>
        </p:nvSpPr>
        <p:spPr bwMode="auto">
          <a:xfrm>
            <a:off x="8643773" y="1387366"/>
            <a:ext cx="1443333" cy="777766"/>
          </a:xfrm>
          <a:prstGeom prst="rect">
            <a:avLst/>
          </a:prstGeom>
          <a:noFill/>
          <a:ln w="9525">
            <a:noFill/>
            <a:miter lim="800000"/>
            <a:headEnd/>
            <a:tailEnd/>
          </a:ln>
        </p:spPr>
        <p:txBody>
          <a:bodyPr vert="horz" wrap="square" lIns="111237" tIns="55618" rIns="111237" bIns="55618" numCol="1" anchor="ctr" anchorCtr="0" compatLnSpc="1">
            <a:prstTxWarp prst="textNoShape">
              <a:avLst/>
            </a:prstTxWarp>
          </a:bodyPr>
          <a:lstStyle/>
          <a:p>
            <a:pPr algn="r" eaLnBrk="1" hangingPunct="1">
              <a:lnSpc>
                <a:spcPct val="50000"/>
              </a:lnSpc>
              <a:spcBef>
                <a:spcPts val="0"/>
              </a:spcBef>
              <a:defRPr/>
            </a:pPr>
            <a:r>
              <a:rPr lang="en-CA" kern="0" dirty="0">
                <a:solidFill>
                  <a:srgbClr val="0070C0"/>
                </a:solidFill>
                <a:latin typeface="+mn-lt"/>
                <a:ea typeface="+mj-ea"/>
                <a:cs typeface="+mj-cs"/>
              </a:rPr>
              <a:t>Benicia, CA </a:t>
            </a:r>
          </a:p>
        </p:txBody>
      </p:sp>
    </p:spTree>
    <p:extLst>
      <p:ext uri="{BB962C8B-B14F-4D97-AF65-F5344CB8AC3E}">
        <p14:creationId xmlns:p14="http://schemas.microsoft.com/office/powerpoint/2010/main" val="290404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4731"/>
            <a:ext cx="12192000" cy="7592731"/>
          </a:xfrm>
          <a:prstGeom prst="rect">
            <a:avLst/>
          </a:prstGeom>
        </p:spPr>
      </p:pic>
      <p:sp>
        <p:nvSpPr>
          <p:cNvPr id="2" name="TextBox 1"/>
          <p:cNvSpPr txBox="1"/>
          <p:nvPr/>
        </p:nvSpPr>
        <p:spPr>
          <a:xfrm>
            <a:off x="587388" y="152636"/>
            <a:ext cx="4068452" cy="1631216"/>
          </a:xfrm>
          <a:prstGeom prst="rect">
            <a:avLst/>
          </a:prstGeom>
          <a:noFill/>
        </p:spPr>
        <p:txBody>
          <a:bodyPr wrap="square" rtlCol="0">
            <a:spAutoFit/>
          </a:bodyPr>
          <a:lstStyle/>
          <a:p>
            <a:r>
              <a:rPr lang="en-US" sz="2000" dirty="0" smtClean="0">
                <a:solidFill>
                  <a:schemeClr val="tx1">
                    <a:lumMod val="65000"/>
                    <a:lumOff val="35000"/>
                  </a:schemeClr>
                </a:solidFill>
                <a:latin typeface="Arial" charset="0"/>
                <a:ea typeface="Arial" charset="0"/>
                <a:cs typeface="Arial" charset="0"/>
              </a:rPr>
              <a:t>The very first heat exchanger was cleaned by ultrasonic bath in November 2009, Fort McMurray, Alberta Canada</a:t>
            </a:r>
          </a:p>
          <a:p>
            <a:r>
              <a:rPr lang="en-US" sz="2000" dirty="0" smtClean="0">
                <a:solidFill>
                  <a:schemeClr val="tx1">
                    <a:lumMod val="65000"/>
                    <a:lumOff val="35000"/>
                  </a:schemeClr>
                </a:solidFill>
                <a:latin typeface="Arial" charset="0"/>
                <a:ea typeface="Arial" charset="0"/>
                <a:cs typeface="Arial" charset="0"/>
              </a:rPr>
              <a:t>SUNCOR</a:t>
            </a:r>
            <a:endParaRPr lang="en-US" sz="2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3476545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6000"/>
            <a:lum/>
          </a:blip>
          <a:srcRect/>
          <a:tile tx="0" ty="0" sx="100000" sy="100000" flip="none" algn="tl"/>
        </a:blipFill>
        <a:effectLst/>
      </p:bgPr>
    </p:bg>
    <p:spTree>
      <p:nvGrpSpPr>
        <p:cNvPr id="1" name=""/>
        <p:cNvGrpSpPr/>
        <p:nvPr/>
      </p:nvGrpSpPr>
      <p:grpSpPr>
        <a:xfrm>
          <a:off x="0" y="0"/>
          <a:ext cx="0" cy="0"/>
          <a:chOff x="0" y="0"/>
          <a:chExt cx="0" cy="0"/>
        </a:xfrm>
      </p:grpSpPr>
      <p:pic>
        <p:nvPicPr>
          <p:cNvPr id="8" name="Picture 4"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048" y="807063"/>
            <a:ext cx="13716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02220" y="2519852"/>
            <a:ext cx="4246180" cy="1261884"/>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2060"/>
                </a:solidFill>
              </a:rPr>
              <a:t>Shell </a:t>
            </a:r>
          </a:p>
          <a:p>
            <a:pPr eaLnBrk="0" fontAlgn="base" hangingPunct="0">
              <a:spcBef>
                <a:spcPct val="0"/>
              </a:spcBef>
              <a:spcAft>
                <a:spcPct val="0"/>
              </a:spcAft>
            </a:pPr>
            <a:r>
              <a:rPr lang="en-US" sz="2400" dirty="0">
                <a:solidFill>
                  <a:srgbClr val="002060"/>
                </a:solidFill>
              </a:rPr>
              <a:t>Sarnia Manufacturing Centre</a:t>
            </a:r>
            <a:endParaRPr lang="en-US" sz="2400" dirty="0">
              <a:solidFill>
                <a:srgbClr val="002060"/>
              </a:solidFill>
            </a:endParaRPr>
          </a:p>
        </p:txBody>
      </p:sp>
      <p:sp>
        <p:nvSpPr>
          <p:cNvPr id="10" name="Rectangle 9"/>
          <p:cNvSpPr/>
          <p:nvPr/>
        </p:nvSpPr>
        <p:spPr>
          <a:xfrm>
            <a:off x="6547762" y="4287218"/>
            <a:ext cx="3859924" cy="830997"/>
          </a:xfrm>
          <a:prstGeom prst="rect">
            <a:avLst/>
          </a:prstGeom>
        </p:spPr>
        <p:txBody>
          <a:bodyPr wrap="square">
            <a:spAutoFit/>
          </a:bodyPr>
          <a:lstStyle/>
          <a:p>
            <a:pPr eaLnBrk="0" fontAlgn="base" hangingPunct="0">
              <a:spcBef>
                <a:spcPct val="0"/>
              </a:spcBef>
              <a:spcAft>
                <a:spcPct val="0"/>
              </a:spcAft>
            </a:pPr>
            <a:r>
              <a:rPr lang="en-US" sz="2400" b="1" dirty="0">
                <a:solidFill>
                  <a:schemeClr val="accent1"/>
                </a:solidFill>
              </a:rPr>
              <a:t>Alfa Laval, </a:t>
            </a:r>
            <a:r>
              <a:rPr lang="en-US" sz="2400" b="1" dirty="0" err="1">
                <a:solidFill>
                  <a:schemeClr val="accent1"/>
                </a:solidFill>
              </a:rPr>
              <a:t>Compabloc</a:t>
            </a:r>
            <a:r>
              <a:rPr lang="en-US" sz="2400" b="1" baseline="30000" dirty="0">
                <a:solidFill>
                  <a:schemeClr val="accent1"/>
                </a:solidFill>
              </a:rPr>
              <a:t>®</a:t>
            </a:r>
            <a:endParaRPr lang="en-US" sz="2400" b="1" baseline="30000" dirty="0">
              <a:solidFill>
                <a:schemeClr val="accent1"/>
              </a:solidFill>
            </a:endParaRPr>
          </a:p>
        </p:txBody>
      </p:sp>
      <p:sp>
        <p:nvSpPr>
          <p:cNvPr id="17" name="TextBox 16"/>
          <p:cNvSpPr txBox="1"/>
          <p:nvPr/>
        </p:nvSpPr>
        <p:spPr>
          <a:xfrm>
            <a:off x="2002220" y="3893447"/>
            <a:ext cx="424618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002060"/>
                </a:solidFill>
              </a:rPr>
              <a:t>Sarnia, Ontario</a:t>
            </a:r>
            <a:endParaRPr lang="en-US" sz="2000" dirty="0">
              <a:solidFill>
                <a:srgbClr val="002060"/>
              </a:solidFill>
            </a:endParaRPr>
          </a:p>
        </p:txBody>
      </p:sp>
      <p:sp>
        <p:nvSpPr>
          <p:cNvPr id="18" name="Line 7"/>
          <p:cNvSpPr>
            <a:spLocks noChangeShapeType="1"/>
          </p:cNvSpPr>
          <p:nvPr/>
        </p:nvSpPr>
        <p:spPr bwMode="auto">
          <a:xfrm>
            <a:off x="6248400" y="2743200"/>
            <a:ext cx="0" cy="18288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9" name="Rectangle 18"/>
          <p:cNvSpPr/>
          <p:nvPr/>
        </p:nvSpPr>
        <p:spPr>
          <a:xfrm>
            <a:off x="6547762" y="5118215"/>
            <a:ext cx="3859924" cy="646331"/>
          </a:xfrm>
          <a:prstGeom prst="rect">
            <a:avLst/>
          </a:prstGeom>
        </p:spPr>
        <p:txBody>
          <a:bodyPr wrap="square">
            <a:spAutoFit/>
          </a:bodyPr>
          <a:lstStyle/>
          <a:p>
            <a:pPr eaLnBrk="0" fontAlgn="base" hangingPunct="0">
              <a:spcBef>
                <a:spcPct val="0"/>
              </a:spcBef>
              <a:spcAft>
                <a:spcPct val="0"/>
              </a:spcAft>
            </a:pPr>
            <a:r>
              <a:rPr lang="en-US" dirty="0" smtClean="0">
                <a:solidFill>
                  <a:schemeClr val="accent1"/>
                </a:solidFill>
              </a:rPr>
              <a:t>Fixed plate and frame design of </a:t>
            </a:r>
            <a:r>
              <a:rPr lang="en-US" dirty="0">
                <a:solidFill>
                  <a:schemeClr val="accent1"/>
                </a:solidFill>
              </a:rPr>
              <a:t>h</a:t>
            </a:r>
            <a:r>
              <a:rPr lang="en-US" dirty="0" smtClean="0">
                <a:solidFill>
                  <a:schemeClr val="accent1"/>
                </a:solidFill>
              </a:rPr>
              <a:t>eat exchangers </a:t>
            </a:r>
            <a:endParaRPr lang="en-US" baseline="30000" dirty="0">
              <a:solidFill>
                <a:schemeClr val="accent1"/>
              </a:solidFill>
            </a:endParaRPr>
          </a:p>
        </p:txBody>
      </p:sp>
      <p:pic>
        <p:nvPicPr>
          <p:cNvPr id="20" name="Picture 5"/>
          <p:cNvPicPr>
            <a:picLocks noChangeAspect="1"/>
          </p:cNvPicPr>
          <p:nvPr/>
        </p:nvPicPr>
        <p:blipFill rotWithShape="1">
          <a:blip r:embed="rId5">
            <a:extLst>
              <a:ext uri="{28A0092B-C50C-407E-A947-70E740481C1C}">
                <a14:useLocalDpi xmlns:a14="http://schemas.microsoft.com/office/drawing/2010/main" val="0"/>
              </a:ext>
            </a:extLst>
          </a:blip>
          <a:srcRect l="6712" r="13116" b="7774"/>
          <a:stretch/>
        </p:blipFill>
        <p:spPr bwMode="auto">
          <a:xfrm>
            <a:off x="6629400" y="807063"/>
            <a:ext cx="3421118" cy="3308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711056"/>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screen"/>
          <a:srcRect t="14878"/>
          <a:stretch/>
        </p:blipFill>
        <p:spPr bwMode="auto">
          <a:xfrm>
            <a:off x="2069225" y="1213945"/>
            <a:ext cx="4540469" cy="236781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3" cstate="screen"/>
          <a:srcRect/>
          <a:stretch>
            <a:fillRect/>
          </a:stretch>
        </p:blipFill>
        <p:spPr bwMode="auto">
          <a:xfrm>
            <a:off x="2057400" y="3810000"/>
            <a:ext cx="4098926" cy="2389622"/>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590800"/>
            <a:ext cx="4267200" cy="3202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hell logo by Minale Tattersf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Pre-clean condition: CC-106 units </a:t>
            </a:r>
            <a:endParaRPr lang="en-US" cap="none" dirty="0">
              <a:solidFill>
                <a:srgbClr val="152E72"/>
              </a:solidFill>
            </a:endParaRPr>
          </a:p>
        </p:txBody>
      </p:sp>
      <p:sp>
        <p:nvSpPr>
          <p:cNvPr id="8"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255268653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hell logo by Minale Tatters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Pre-clean condition: CC-106 units </a:t>
            </a:r>
            <a:endParaRPr lang="en-US" cap="none" dirty="0">
              <a:solidFill>
                <a:srgbClr val="152E72"/>
              </a:solidFill>
            </a:endParaRPr>
          </a:p>
        </p:txBody>
      </p:sp>
      <p:sp>
        <p:nvSpPr>
          <p:cNvPr id="8"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r="6667"/>
          <a:stretch>
            <a:fillRect/>
          </a:stretch>
        </p:blipFill>
        <p:spPr bwMode="auto">
          <a:xfrm>
            <a:off x="2133600" y="1384740"/>
            <a:ext cx="4762110" cy="3339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39000" y="1854240"/>
            <a:ext cx="3200400" cy="2308324"/>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333399"/>
                </a:solidFill>
              </a:rPr>
              <a:t>The Challenge</a:t>
            </a:r>
            <a:r>
              <a:rPr lang="en-US" sz="2400" dirty="0">
                <a:solidFill>
                  <a:srgbClr val="000000"/>
                </a:solidFill>
              </a:rPr>
              <a:t>: </a:t>
            </a:r>
            <a:r>
              <a:rPr lang="en-US" sz="2000" dirty="0">
                <a:solidFill>
                  <a:srgbClr val="000000"/>
                </a:solidFill>
              </a:rPr>
              <a:t>Previous attempts using conventional cleaning methods had failed to bring production capacities into an optimal range.</a:t>
            </a:r>
            <a:endParaRPr lang="en-US" sz="2400" dirty="0">
              <a:solidFill>
                <a:srgbClr val="000000"/>
              </a:solidFill>
            </a:endParaRPr>
          </a:p>
        </p:txBody>
      </p:sp>
    </p:spTree>
    <p:extLst>
      <p:ext uri="{BB962C8B-B14F-4D97-AF65-F5344CB8AC3E}">
        <p14:creationId xmlns:p14="http://schemas.microsoft.com/office/powerpoint/2010/main" val="127263643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hell logo by Minale Tatters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Pre-clean condition: CC-106 units </a:t>
            </a:r>
            <a:endParaRPr lang="en-US" cap="none" dirty="0">
              <a:solidFill>
                <a:srgbClr val="152E72"/>
              </a:solidFill>
            </a:endParaRPr>
          </a:p>
        </p:txBody>
      </p:sp>
      <p:sp>
        <p:nvSpPr>
          <p:cNvPr id="8"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 name="Rectangle 1"/>
          <p:cNvSpPr/>
          <p:nvPr/>
        </p:nvSpPr>
        <p:spPr>
          <a:xfrm>
            <a:off x="2698532" y="5298034"/>
            <a:ext cx="7315200" cy="646331"/>
          </a:xfrm>
          <a:prstGeom prst="rect">
            <a:avLst/>
          </a:prstGeom>
        </p:spPr>
        <p:txBody>
          <a:bodyPr wrap="square">
            <a:spAutoFit/>
          </a:bodyPr>
          <a:lstStyle/>
          <a:p>
            <a:pPr eaLnBrk="0" fontAlgn="base" hangingPunct="0">
              <a:spcBef>
                <a:spcPct val="0"/>
              </a:spcBef>
              <a:spcAft>
                <a:spcPct val="0"/>
              </a:spcAft>
            </a:pPr>
            <a:r>
              <a:rPr lang="en-CA" dirty="0">
                <a:solidFill>
                  <a:srgbClr val="000000"/>
                </a:solidFill>
              </a:rPr>
              <a:t>Figure 1.  Differential Pressure (DP) vs. Flow Capacity (%) for the 8 unit </a:t>
            </a:r>
            <a:r>
              <a:rPr lang="en-CA" dirty="0" err="1">
                <a:solidFill>
                  <a:srgbClr val="000000"/>
                </a:solidFill>
              </a:rPr>
              <a:t>Compabloc</a:t>
            </a:r>
            <a:r>
              <a:rPr lang="en-CA" dirty="0">
                <a:solidFill>
                  <a:srgbClr val="000000"/>
                </a:solidFill>
              </a:rPr>
              <a:t> exchanger network by year</a:t>
            </a:r>
            <a:endParaRPr lang="en-US" dirty="0">
              <a:solidFill>
                <a:srgbClr val="000000"/>
              </a:solidFill>
            </a:endParaRPr>
          </a:p>
        </p:txBody>
      </p:sp>
      <p:grpSp>
        <p:nvGrpSpPr>
          <p:cNvPr id="4" name="Group 3"/>
          <p:cNvGrpSpPr/>
          <p:nvPr/>
        </p:nvGrpSpPr>
        <p:grpSpPr>
          <a:xfrm>
            <a:off x="2560032" y="1384739"/>
            <a:ext cx="6562292" cy="3907221"/>
            <a:chOff x="1036032" y="1384738"/>
            <a:chExt cx="6562292" cy="3907221"/>
          </a:xfrm>
        </p:grpSpPr>
        <p:pic>
          <p:nvPicPr>
            <p:cNvPr id="11" name="Picture 10"/>
            <p:cNvPicPr/>
            <p:nvPr/>
          </p:nvPicPr>
          <p:blipFill rotWithShape="1">
            <a:blip r:embed="rId3" cstate="print">
              <a:extLst>
                <a:ext uri="{28A0092B-C50C-407E-A947-70E740481C1C}">
                  <a14:useLocalDpi xmlns:a14="http://schemas.microsoft.com/office/drawing/2010/main" val="0"/>
                </a:ext>
              </a:extLst>
            </a:blip>
            <a:srcRect l="6462"/>
            <a:stretch/>
          </p:blipFill>
          <p:spPr bwMode="auto">
            <a:xfrm>
              <a:off x="1543864" y="1384738"/>
              <a:ext cx="6054460" cy="3907221"/>
            </a:xfrm>
            <a:prstGeom prst="rect">
              <a:avLst/>
            </a:prstGeom>
            <a:noFill/>
          </p:spPr>
        </p:pic>
        <p:sp>
          <p:nvSpPr>
            <p:cNvPr id="3" name="TextBox 2"/>
            <p:cNvSpPr txBox="1"/>
            <p:nvPr/>
          </p:nvSpPr>
          <p:spPr>
            <a:xfrm rot="16200000">
              <a:off x="386991" y="2701613"/>
              <a:ext cx="1944414"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000000"/>
                  </a:solidFill>
                </a:rPr>
                <a:t>HEN DP (psig)</a:t>
              </a:r>
              <a:endParaRPr lang="en-US" b="1" dirty="0">
                <a:solidFill>
                  <a:srgbClr val="000000"/>
                </a:solidFill>
              </a:endParaRPr>
            </a:p>
          </p:txBody>
        </p:sp>
      </p:grpSp>
    </p:spTree>
    <p:extLst>
      <p:ext uri="{BB962C8B-B14F-4D97-AF65-F5344CB8AC3E}">
        <p14:creationId xmlns:p14="http://schemas.microsoft.com/office/powerpoint/2010/main" val="83244033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hell logo by Minale Tatters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Pre-clean condition: CC-106 units </a:t>
            </a:r>
            <a:endParaRPr lang="en-US" cap="none" dirty="0">
              <a:solidFill>
                <a:srgbClr val="152E72"/>
              </a:solidFill>
            </a:endParaRPr>
          </a:p>
        </p:txBody>
      </p:sp>
      <p:sp>
        <p:nvSpPr>
          <p:cNvPr id="8"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 name="Rectangle 1"/>
          <p:cNvSpPr/>
          <p:nvPr/>
        </p:nvSpPr>
        <p:spPr>
          <a:xfrm>
            <a:off x="2698532" y="5298034"/>
            <a:ext cx="7315200" cy="923330"/>
          </a:xfrm>
          <a:prstGeom prst="rect">
            <a:avLst/>
          </a:prstGeom>
        </p:spPr>
        <p:txBody>
          <a:bodyPr wrap="square">
            <a:spAutoFit/>
          </a:bodyPr>
          <a:lstStyle/>
          <a:p>
            <a:pPr eaLnBrk="0" fontAlgn="base" hangingPunct="0">
              <a:spcBef>
                <a:spcPct val="0"/>
              </a:spcBef>
              <a:spcAft>
                <a:spcPct val="0"/>
              </a:spcAft>
            </a:pPr>
            <a:r>
              <a:rPr lang="en-US" dirty="0">
                <a:solidFill>
                  <a:srgbClr val="000000"/>
                </a:solidFill>
              </a:rPr>
              <a:t>Figure 2. </a:t>
            </a:r>
            <a:r>
              <a:rPr lang="en-US" dirty="0" err="1">
                <a:solidFill>
                  <a:srgbClr val="000000"/>
                </a:solidFill>
              </a:rPr>
              <a:t>Compabloc</a:t>
            </a:r>
            <a:r>
              <a:rPr lang="en-US" dirty="0">
                <a:solidFill>
                  <a:srgbClr val="000000"/>
                </a:solidFill>
              </a:rPr>
              <a:t> exchanger network DP at 70</a:t>
            </a:r>
            <a:r>
              <a:rPr lang="en-US" dirty="0" smtClean="0">
                <a:solidFill>
                  <a:srgbClr val="000000"/>
                </a:solidFill>
              </a:rPr>
              <a:t>% </a:t>
            </a:r>
            <a:r>
              <a:rPr lang="en-US" dirty="0">
                <a:solidFill>
                  <a:srgbClr val="000000"/>
                </a:solidFill>
              </a:rPr>
              <a:t>Capacity by Year</a:t>
            </a:r>
          </a:p>
          <a:p>
            <a:pPr eaLnBrk="0" fontAlgn="base" hangingPunct="0">
              <a:spcBef>
                <a:spcPct val="0"/>
              </a:spcBef>
              <a:spcAft>
                <a:spcPct val="0"/>
              </a:spcAft>
            </a:pPr>
            <a:endParaRPr lang="en-US" dirty="0">
              <a:solidFill>
                <a:srgbClr val="000000"/>
              </a:solidFill>
            </a:endParaRPr>
          </a:p>
        </p:txBody>
      </p:sp>
      <p:pic>
        <p:nvPicPr>
          <p:cNvPr id="10" name="Picture 9"/>
          <p:cNvPicPr/>
          <p:nvPr/>
        </p:nvPicPr>
        <p:blipFill>
          <a:blip r:embed="rId3" cstate="print">
            <a:extLst>
              <a:ext uri="{28A0092B-C50C-407E-A947-70E740481C1C}">
                <a14:useLocalDpi xmlns:a14="http://schemas.microsoft.com/office/drawing/2010/main" val="0"/>
              </a:ext>
            </a:extLst>
          </a:blip>
          <a:srcRect l="1538"/>
          <a:stretch>
            <a:fillRect/>
          </a:stretch>
        </p:blipFill>
        <p:spPr bwMode="auto">
          <a:xfrm>
            <a:off x="2753712" y="1329559"/>
            <a:ext cx="6710527" cy="3944826"/>
          </a:xfrm>
          <a:prstGeom prst="rect">
            <a:avLst/>
          </a:prstGeom>
          <a:noFill/>
        </p:spPr>
      </p:pic>
    </p:spTree>
    <p:extLst>
      <p:ext uri="{BB962C8B-B14F-4D97-AF65-F5344CB8AC3E}">
        <p14:creationId xmlns:p14="http://schemas.microsoft.com/office/powerpoint/2010/main" val="360457377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r="-3877"/>
          <a:stretch/>
        </p:blipFill>
        <p:spPr bwMode="auto">
          <a:xfrm rot="16200000">
            <a:off x="6245962" y="1745647"/>
            <a:ext cx="3886200" cy="3442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59680" y="5526316"/>
            <a:ext cx="3106055" cy="646331"/>
          </a:xfrm>
          <a:prstGeom prst="rect">
            <a:avLst/>
          </a:prstGeom>
          <a:noFill/>
        </p:spPr>
        <p:txBody>
          <a:bodyPr wrap="square">
            <a:spAutoFit/>
          </a:bodyPr>
          <a:lstStyle/>
          <a:p>
            <a:pPr eaLnBrk="0" hangingPunct="0">
              <a:defRPr/>
            </a:pPr>
            <a:r>
              <a:rPr lang="en-US" b="1" dirty="0">
                <a:solidFill>
                  <a:prstClr val="black"/>
                </a:solidFill>
              </a:rPr>
              <a:t>After 3 hours in the </a:t>
            </a:r>
            <a:r>
              <a:rPr lang="en-US" b="1" dirty="0" smtClean="0">
                <a:solidFill>
                  <a:prstClr val="black"/>
                </a:solidFill>
              </a:rPr>
              <a:t>      </a:t>
            </a:r>
            <a:r>
              <a:rPr lang="en-US" b="1" dirty="0" smtClean="0">
                <a:solidFill>
                  <a:prstClr val="black"/>
                </a:solidFill>
              </a:rPr>
              <a:t>Ultras</a:t>
            </a:r>
            <a:r>
              <a:rPr lang="en-US" b="1" dirty="0" smtClean="0">
                <a:solidFill>
                  <a:prstClr val="black"/>
                </a:solidFill>
              </a:rPr>
              <a:t>onic </a:t>
            </a:r>
            <a:r>
              <a:rPr lang="en-US" b="1" dirty="0">
                <a:solidFill>
                  <a:prstClr val="black"/>
                </a:solidFill>
              </a:rPr>
              <a:t>bath. </a:t>
            </a:r>
          </a:p>
        </p:txBody>
      </p:sp>
      <p:pic>
        <p:nvPicPr>
          <p:cNvPr id="624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114367" y="1734094"/>
            <a:ext cx="3821421" cy="3530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64632" y="5553654"/>
            <a:ext cx="3288969" cy="369332"/>
          </a:xfrm>
          <a:prstGeom prst="rect">
            <a:avLst/>
          </a:prstGeom>
          <a:noFill/>
        </p:spPr>
        <p:txBody>
          <a:bodyPr wrap="square">
            <a:spAutoFit/>
          </a:bodyPr>
          <a:lstStyle/>
          <a:p>
            <a:pPr eaLnBrk="0" hangingPunct="0">
              <a:defRPr/>
            </a:pPr>
            <a:r>
              <a:rPr lang="en-US" b="1" dirty="0">
                <a:solidFill>
                  <a:prstClr val="black"/>
                </a:solidFill>
              </a:rPr>
              <a:t>After 5 </a:t>
            </a:r>
            <a:r>
              <a:rPr lang="en-US" b="1" dirty="0" smtClean="0">
                <a:solidFill>
                  <a:prstClr val="black"/>
                </a:solidFill>
              </a:rPr>
              <a:t>hours</a:t>
            </a:r>
            <a:endParaRPr lang="en-US" b="1" dirty="0">
              <a:solidFill>
                <a:prstClr val="black"/>
              </a:solidFill>
            </a:endParaRPr>
          </a:p>
        </p:txBody>
      </p:sp>
      <p:pic>
        <p:nvPicPr>
          <p:cNvPr id="10" name="Picture 9"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Progress Cleaning:  CC-106 units </a:t>
            </a:r>
            <a:endParaRPr lang="en-US" cap="none" dirty="0">
              <a:solidFill>
                <a:srgbClr val="152E72"/>
              </a:solidFill>
            </a:endParaRPr>
          </a:p>
        </p:txBody>
      </p:sp>
      <p:sp>
        <p:nvSpPr>
          <p:cNvPr id="12"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3"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64439"/>
            <a:ext cx="5911684" cy="4433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ell logo by Minale Tatters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Progress Cleaning:  CC-106 units </a:t>
            </a:r>
            <a:endParaRPr lang="en-US" cap="none" dirty="0">
              <a:solidFill>
                <a:srgbClr val="152E72"/>
              </a:solidFill>
            </a:endParaRPr>
          </a:p>
        </p:txBody>
      </p:sp>
      <p:sp>
        <p:nvSpPr>
          <p:cNvPr id="9"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0"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5" name="TextBox 14"/>
          <p:cNvSpPr txBox="1"/>
          <p:nvPr/>
        </p:nvSpPr>
        <p:spPr>
          <a:xfrm>
            <a:off x="6650422" y="5898169"/>
            <a:ext cx="3288969" cy="369332"/>
          </a:xfrm>
          <a:prstGeom prst="rect">
            <a:avLst/>
          </a:prstGeom>
          <a:noFill/>
        </p:spPr>
        <p:txBody>
          <a:bodyPr wrap="square">
            <a:spAutoFit/>
          </a:bodyPr>
          <a:lstStyle/>
          <a:p>
            <a:pPr eaLnBrk="0" hangingPunct="0">
              <a:defRPr/>
            </a:pPr>
            <a:r>
              <a:rPr lang="en-US" b="1" dirty="0">
                <a:solidFill>
                  <a:prstClr val="black"/>
                </a:solidFill>
              </a:rPr>
              <a:t>After </a:t>
            </a:r>
            <a:r>
              <a:rPr lang="en-US" b="1" dirty="0" smtClean="0">
                <a:solidFill>
                  <a:prstClr val="black"/>
                </a:solidFill>
              </a:rPr>
              <a:t>8 hours</a:t>
            </a:r>
            <a:endParaRPr lang="en-US" b="1" dirty="0">
              <a:solidFill>
                <a:prstClr val="black"/>
              </a:solidFill>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379" y="3012528"/>
            <a:ext cx="4212774" cy="3159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ell logo by Minale Tatters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Progress Cleaning:  CC-106 units </a:t>
            </a:r>
            <a:endParaRPr lang="en-US" cap="none" dirty="0">
              <a:solidFill>
                <a:srgbClr val="152E72"/>
              </a:solidFill>
            </a:endParaRPr>
          </a:p>
        </p:txBody>
      </p:sp>
      <p:sp>
        <p:nvSpPr>
          <p:cNvPr id="12"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3"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 name="TextBox 13"/>
          <p:cNvSpPr txBox="1"/>
          <p:nvPr/>
        </p:nvSpPr>
        <p:spPr>
          <a:xfrm>
            <a:off x="2652093" y="5334791"/>
            <a:ext cx="3288969" cy="369332"/>
          </a:xfrm>
          <a:prstGeom prst="rect">
            <a:avLst/>
          </a:prstGeom>
          <a:noFill/>
        </p:spPr>
        <p:txBody>
          <a:bodyPr wrap="square">
            <a:spAutoFit/>
          </a:bodyPr>
          <a:lstStyle/>
          <a:p>
            <a:pPr eaLnBrk="0" hangingPunct="0">
              <a:defRPr/>
            </a:pPr>
            <a:r>
              <a:rPr lang="en-US" b="1" dirty="0">
                <a:solidFill>
                  <a:prstClr val="black"/>
                </a:solidFill>
              </a:rPr>
              <a:t>After </a:t>
            </a:r>
            <a:r>
              <a:rPr lang="en-US" b="1" dirty="0" smtClean="0">
                <a:solidFill>
                  <a:prstClr val="black"/>
                </a:solidFill>
              </a:rPr>
              <a:t>10 hours</a:t>
            </a:r>
            <a:endParaRPr lang="en-US" b="1" dirty="0">
              <a:solidFill>
                <a:prstClr val="black"/>
              </a:solidFill>
            </a:endParaRPr>
          </a:p>
        </p:txBody>
      </p:sp>
      <p:pic>
        <p:nvPicPr>
          <p:cNvPr id="645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74228"/>
            <a:ext cx="4367226"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4" name="Picture 2"/>
          <p:cNvPicPr>
            <a:picLocks noChangeAspect="1" noChangeArrowheads="1"/>
          </p:cNvPicPr>
          <p:nvPr/>
        </p:nvPicPr>
        <p:blipFill>
          <a:blip r:embed="rId2" cstate="screen"/>
          <a:srcRect/>
          <a:stretch>
            <a:fillRect/>
          </a:stretch>
        </p:blipFill>
        <p:spPr bwMode="auto">
          <a:xfrm>
            <a:off x="2007606" y="1361090"/>
            <a:ext cx="4498667" cy="4201510"/>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cstate="screen"/>
          <a:srcRect/>
          <a:stretch>
            <a:fillRect/>
          </a:stretch>
        </p:blipFill>
        <p:spPr bwMode="auto">
          <a:xfrm rot="5400000">
            <a:off x="5883384" y="2319670"/>
            <a:ext cx="4157113" cy="3852751"/>
          </a:xfrm>
          <a:prstGeom prst="rect">
            <a:avLst/>
          </a:prstGeom>
          <a:ln>
            <a:noFill/>
          </a:ln>
          <a:effectLst>
            <a:outerShdw blurRad="292100" dist="139700" dir="2700000" algn="tl" rotWithShape="0">
              <a:srgbClr val="333333">
                <a:alpha val="65000"/>
              </a:srgbClr>
            </a:outerShdw>
          </a:effectLst>
        </p:spPr>
      </p:pic>
      <p:pic>
        <p:nvPicPr>
          <p:cNvPr id="7" name="Picture 6"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C</a:t>
            </a:r>
            <a:r>
              <a:rPr lang="en-CA" cap="none" dirty="0">
                <a:solidFill>
                  <a:srgbClr val="2D2D8A"/>
                </a:solidFill>
              </a:rPr>
              <a:t>lean condition: CC-106 units </a:t>
            </a:r>
            <a:endParaRPr lang="en-US" cap="none" dirty="0">
              <a:solidFill>
                <a:srgbClr val="152E72"/>
              </a:solidFill>
            </a:endParaRPr>
          </a:p>
        </p:txBody>
      </p:sp>
      <p:sp>
        <p:nvSpPr>
          <p:cNvPr id="9"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0"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1" name="TextBox 10"/>
          <p:cNvSpPr txBox="1"/>
          <p:nvPr/>
        </p:nvSpPr>
        <p:spPr>
          <a:xfrm>
            <a:off x="2772873" y="5748315"/>
            <a:ext cx="3288969" cy="369332"/>
          </a:xfrm>
          <a:prstGeom prst="rect">
            <a:avLst/>
          </a:prstGeom>
          <a:noFill/>
        </p:spPr>
        <p:txBody>
          <a:bodyPr wrap="square">
            <a:spAutoFit/>
          </a:bodyPr>
          <a:lstStyle/>
          <a:p>
            <a:pPr eaLnBrk="0" hangingPunct="0">
              <a:defRPr/>
            </a:pPr>
            <a:r>
              <a:rPr lang="en-US" b="1" dirty="0">
                <a:solidFill>
                  <a:prstClr val="black"/>
                </a:solidFill>
              </a:rPr>
              <a:t>After </a:t>
            </a:r>
            <a:r>
              <a:rPr lang="en-US" b="1" dirty="0" smtClean="0">
                <a:solidFill>
                  <a:prstClr val="black"/>
                </a:solidFill>
              </a:rPr>
              <a:t>12 hours</a:t>
            </a:r>
            <a:endParaRPr lang="en-US" b="1" dirty="0">
              <a:solidFill>
                <a:prstClr val="black"/>
              </a:solidFill>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3571" name="Picture 2"/>
          <p:cNvPicPr>
            <a:picLocks noChangeAspect="1" noChangeArrowheads="1"/>
          </p:cNvPicPr>
          <p:nvPr/>
        </p:nvPicPr>
        <p:blipFill>
          <a:blip r:embed="rId2"/>
          <a:srcRect/>
          <a:stretch>
            <a:fillRect/>
          </a:stretch>
        </p:blipFill>
        <p:spPr bwMode="auto">
          <a:xfrm>
            <a:off x="2380630" y="1602547"/>
            <a:ext cx="3799314" cy="3161959"/>
          </a:xfrm>
          <a:prstGeom prst="rect">
            <a:avLst/>
          </a:prstGeom>
          <a:ln>
            <a:noFill/>
          </a:ln>
          <a:effectLst>
            <a:outerShdw blurRad="190500" algn="tl" rotWithShape="0">
              <a:srgbClr val="000000">
                <a:alpha val="70000"/>
              </a:srgbClr>
            </a:outerShdw>
          </a:effectLst>
        </p:spPr>
      </p:pic>
      <p:pic>
        <p:nvPicPr>
          <p:cNvPr id="493572" name="Picture 3"/>
          <p:cNvPicPr>
            <a:picLocks noChangeAspect="1" noChangeArrowheads="1"/>
          </p:cNvPicPr>
          <p:nvPr/>
        </p:nvPicPr>
        <p:blipFill>
          <a:blip r:embed="rId3" cstate="screen"/>
          <a:srcRect/>
          <a:stretch>
            <a:fillRect/>
          </a:stretch>
        </p:blipFill>
        <p:spPr bwMode="auto">
          <a:xfrm>
            <a:off x="2457740" y="3666415"/>
            <a:ext cx="2566811" cy="2197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3573" name="Picture 4"/>
          <p:cNvPicPr>
            <a:picLocks noChangeAspect="1" noChangeArrowheads="1"/>
          </p:cNvPicPr>
          <p:nvPr/>
        </p:nvPicPr>
        <p:blipFill>
          <a:blip r:embed="rId4"/>
          <a:srcRect/>
          <a:stretch>
            <a:fillRect/>
          </a:stretch>
        </p:blipFill>
        <p:spPr bwMode="auto">
          <a:xfrm>
            <a:off x="6751031" y="1592037"/>
            <a:ext cx="3084134" cy="4111059"/>
          </a:xfrm>
          <a:prstGeom prst="rect">
            <a:avLst/>
          </a:prstGeom>
          <a:ln>
            <a:noFill/>
          </a:ln>
          <a:effectLst>
            <a:outerShdw blurRad="190500" algn="tl" rotWithShape="0">
              <a:srgbClr val="000000">
                <a:alpha val="70000"/>
              </a:srgbClr>
            </a:outerShdw>
          </a:effectLst>
        </p:spPr>
      </p:pic>
      <p:sp>
        <p:nvSpPr>
          <p:cNvPr id="70661" name="TextBox 9"/>
          <p:cNvSpPr txBox="1">
            <a:spLocks noChangeArrowheads="1"/>
          </p:cNvSpPr>
          <p:nvPr/>
        </p:nvSpPr>
        <p:spPr bwMode="auto">
          <a:xfrm>
            <a:off x="4702655" y="5448016"/>
            <a:ext cx="20483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2000" b="1" dirty="0">
                <a:solidFill>
                  <a:srgbClr val="000000"/>
                </a:solidFill>
              </a:rPr>
              <a:t>Approved for service</a:t>
            </a:r>
          </a:p>
        </p:txBody>
      </p:sp>
      <p:pic>
        <p:nvPicPr>
          <p:cNvPr id="10" name="Picture 9" descr="Shell logo by Minale Tattersf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C</a:t>
            </a:r>
            <a:r>
              <a:rPr lang="en-CA" cap="none" dirty="0">
                <a:solidFill>
                  <a:srgbClr val="2D2D8A"/>
                </a:solidFill>
              </a:rPr>
              <a:t>lean condition: CC-106 units </a:t>
            </a:r>
            <a:endParaRPr lang="en-US" cap="none" dirty="0">
              <a:solidFill>
                <a:srgbClr val="152E72"/>
              </a:solidFill>
            </a:endParaRPr>
          </a:p>
        </p:txBody>
      </p:sp>
      <p:sp>
        <p:nvSpPr>
          <p:cNvPr id="12"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3"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5"/>
            <a:ext cx="12192000" cy="6858000"/>
          </a:xfrm>
          <a:prstGeom prst="rect">
            <a:avLst/>
          </a:prstGeom>
        </p:spPr>
      </p:pic>
      <p:sp>
        <p:nvSpPr>
          <p:cNvPr id="3" name="TextBox 2"/>
          <p:cNvSpPr txBox="1"/>
          <p:nvPr/>
        </p:nvSpPr>
        <p:spPr>
          <a:xfrm>
            <a:off x="1523492" y="4761148"/>
            <a:ext cx="3708412" cy="830997"/>
          </a:xfrm>
          <a:prstGeom prst="rect">
            <a:avLst/>
          </a:prstGeom>
          <a:noFill/>
        </p:spPr>
        <p:txBody>
          <a:bodyPr wrap="square" rtlCol="0">
            <a:spAutoFit/>
          </a:bodyPr>
          <a:lstStyle/>
          <a:p>
            <a:r>
              <a:rPr lang="en-US" sz="2400" dirty="0" smtClean="0">
                <a:solidFill>
                  <a:schemeClr val="bg1"/>
                </a:solidFill>
              </a:rPr>
              <a:t>10m Ultrasonic Bath 2016</a:t>
            </a:r>
            <a:endParaRPr lang="en-US" sz="2400" dirty="0">
              <a:solidFill>
                <a:schemeClr val="bg1"/>
              </a:solidFill>
            </a:endParaRPr>
          </a:p>
        </p:txBody>
      </p:sp>
    </p:spTree>
    <p:extLst>
      <p:ext uri="{BB962C8B-B14F-4D97-AF65-F5344CB8AC3E}">
        <p14:creationId xmlns:p14="http://schemas.microsoft.com/office/powerpoint/2010/main" val="7502754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hell logo by Minale Tatters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Clean condition:  CC-106 units </a:t>
            </a:r>
            <a:endParaRPr lang="en-US" cap="none" dirty="0">
              <a:solidFill>
                <a:srgbClr val="152E72"/>
              </a:solidFill>
            </a:endParaRPr>
          </a:p>
        </p:txBody>
      </p:sp>
      <p:sp>
        <p:nvSpPr>
          <p:cNvPr id="8"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 name="Rectangle 1"/>
          <p:cNvSpPr/>
          <p:nvPr/>
        </p:nvSpPr>
        <p:spPr>
          <a:xfrm>
            <a:off x="2698532" y="5298033"/>
            <a:ext cx="7315200" cy="1200329"/>
          </a:xfrm>
          <a:prstGeom prst="rect">
            <a:avLst/>
          </a:prstGeom>
        </p:spPr>
        <p:txBody>
          <a:bodyPr wrap="square">
            <a:spAutoFit/>
          </a:bodyPr>
          <a:lstStyle/>
          <a:p>
            <a:pPr eaLnBrk="0" fontAlgn="base" hangingPunct="0">
              <a:spcBef>
                <a:spcPct val="0"/>
              </a:spcBef>
              <a:spcAft>
                <a:spcPct val="0"/>
              </a:spcAft>
            </a:pPr>
            <a:r>
              <a:rPr lang="en-US" dirty="0">
                <a:solidFill>
                  <a:srgbClr val="000000"/>
                </a:solidFill>
              </a:rPr>
              <a:t>Figure </a:t>
            </a:r>
            <a:r>
              <a:rPr lang="en-US" dirty="0" smtClean="0">
                <a:solidFill>
                  <a:srgbClr val="000000"/>
                </a:solidFill>
              </a:rPr>
              <a:t>3. </a:t>
            </a:r>
            <a:r>
              <a:rPr lang="en-US" dirty="0" err="1">
                <a:solidFill>
                  <a:srgbClr val="000000"/>
                </a:solidFill>
              </a:rPr>
              <a:t>Compabloc</a:t>
            </a:r>
            <a:r>
              <a:rPr lang="en-US" dirty="0">
                <a:solidFill>
                  <a:srgbClr val="000000"/>
                </a:solidFill>
              </a:rPr>
              <a:t> </a:t>
            </a:r>
            <a:r>
              <a:rPr lang="en-US" dirty="0" smtClean="0">
                <a:solidFill>
                  <a:srgbClr val="000000"/>
                </a:solidFill>
              </a:rPr>
              <a:t>(8 unit) exchanger </a:t>
            </a:r>
            <a:r>
              <a:rPr lang="en-US" dirty="0">
                <a:solidFill>
                  <a:srgbClr val="000000"/>
                </a:solidFill>
              </a:rPr>
              <a:t>network DP at 70</a:t>
            </a:r>
            <a:r>
              <a:rPr lang="en-US" dirty="0" smtClean="0">
                <a:solidFill>
                  <a:srgbClr val="000000"/>
                </a:solidFill>
              </a:rPr>
              <a:t>% </a:t>
            </a:r>
            <a:r>
              <a:rPr lang="en-US" dirty="0">
                <a:solidFill>
                  <a:srgbClr val="000000"/>
                </a:solidFill>
              </a:rPr>
              <a:t>Capacity by </a:t>
            </a:r>
            <a:r>
              <a:rPr lang="en-US" dirty="0" smtClean="0">
                <a:solidFill>
                  <a:srgbClr val="000000"/>
                </a:solidFill>
              </a:rPr>
              <a:t>Year. Note: Only 4 of the 8 units were cleaned in this TA.</a:t>
            </a:r>
            <a:endParaRPr lang="en-US" dirty="0">
              <a:solidFill>
                <a:srgbClr val="000000"/>
              </a:solidFill>
            </a:endParaRPr>
          </a:p>
          <a:p>
            <a:pPr eaLnBrk="0" fontAlgn="base" hangingPunct="0">
              <a:spcBef>
                <a:spcPct val="0"/>
              </a:spcBef>
              <a:spcAft>
                <a:spcPct val="0"/>
              </a:spcAft>
            </a:pPr>
            <a:endParaRPr lang="en-US" dirty="0">
              <a:solidFill>
                <a:srgbClr val="000000"/>
              </a:solidFill>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l="1538"/>
          <a:stretch>
            <a:fillRect/>
          </a:stretch>
        </p:blipFill>
        <p:spPr bwMode="auto">
          <a:xfrm>
            <a:off x="2514600" y="1219201"/>
            <a:ext cx="6705600" cy="4078833"/>
          </a:xfrm>
          <a:prstGeom prst="rect">
            <a:avLst/>
          </a:prstGeom>
          <a:noFill/>
        </p:spPr>
      </p:pic>
    </p:spTree>
    <p:extLst>
      <p:ext uri="{BB962C8B-B14F-4D97-AF65-F5344CB8AC3E}">
        <p14:creationId xmlns:p14="http://schemas.microsoft.com/office/powerpoint/2010/main" val="219316675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712" y="1600200"/>
            <a:ext cx="4267288" cy="3874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2084" y="1600200"/>
            <a:ext cx="4014793" cy="3874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7"/>
          <p:cNvSpPr txBox="1">
            <a:spLocks noChangeArrowheads="1"/>
          </p:cNvSpPr>
          <p:nvPr/>
        </p:nvSpPr>
        <p:spPr bwMode="auto">
          <a:xfrm>
            <a:off x="2988885" y="5642172"/>
            <a:ext cx="1393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a:solidFill>
                  <a:srgbClr val="000000"/>
                </a:solidFill>
              </a:rPr>
              <a:t>B</a:t>
            </a:r>
            <a:r>
              <a:rPr lang="en-US" b="1" dirty="0" smtClean="0">
                <a:solidFill>
                  <a:srgbClr val="000000"/>
                </a:solidFill>
              </a:rPr>
              <a:t>efore</a:t>
            </a:r>
            <a:endParaRPr lang="en-US" b="1" dirty="0">
              <a:solidFill>
                <a:srgbClr val="000000"/>
              </a:solidFill>
            </a:endParaRPr>
          </a:p>
        </p:txBody>
      </p:sp>
      <p:sp>
        <p:nvSpPr>
          <p:cNvPr id="66566" name="TextBox 7"/>
          <p:cNvSpPr txBox="1">
            <a:spLocks noChangeArrowheads="1"/>
          </p:cNvSpPr>
          <p:nvPr/>
        </p:nvSpPr>
        <p:spPr bwMode="auto">
          <a:xfrm>
            <a:off x="7162800" y="5646853"/>
            <a:ext cx="1393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a:solidFill>
                  <a:srgbClr val="000000"/>
                </a:solidFill>
              </a:rPr>
              <a:t>After</a:t>
            </a:r>
          </a:p>
        </p:txBody>
      </p:sp>
      <p:pic>
        <p:nvPicPr>
          <p:cNvPr id="8" name="Picture 7"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CC-106 units </a:t>
            </a:r>
            <a:endParaRPr lang="en-US" cap="none" dirty="0">
              <a:solidFill>
                <a:srgbClr val="152E72"/>
              </a:solidFill>
            </a:endParaRPr>
          </a:p>
        </p:txBody>
      </p:sp>
      <p:sp>
        <p:nvSpPr>
          <p:cNvPr id="10"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1"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49"/>
          <a:stretch/>
        </p:blipFill>
        <p:spPr bwMode="auto">
          <a:xfrm>
            <a:off x="6335936" y="1653591"/>
            <a:ext cx="3811212" cy="3862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8116" y="1672299"/>
            <a:ext cx="3984388" cy="3844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988885" y="5642172"/>
            <a:ext cx="1393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a:solidFill>
                  <a:srgbClr val="000000"/>
                </a:solidFill>
              </a:rPr>
              <a:t>B</a:t>
            </a:r>
            <a:r>
              <a:rPr lang="en-US" b="1" dirty="0" smtClean="0">
                <a:solidFill>
                  <a:srgbClr val="000000"/>
                </a:solidFill>
              </a:rPr>
              <a:t>efore</a:t>
            </a:r>
            <a:endParaRPr lang="en-US" b="1" dirty="0">
              <a:solidFill>
                <a:srgbClr val="000000"/>
              </a:solidFill>
            </a:endParaRPr>
          </a:p>
        </p:txBody>
      </p:sp>
      <p:sp>
        <p:nvSpPr>
          <p:cNvPr id="10" name="TextBox 7"/>
          <p:cNvSpPr txBox="1">
            <a:spLocks noChangeArrowheads="1"/>
          </p:cNvSpPr>
          <p:nvPr/>
        </p:nvSpPr>
        <p:spPr bwMode="auto">
          <a:xfrm>
            <a:off x="7162800" y="5646853"/>
            <a:ext cx="1393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a:solidFill>
                  <a:srgbClr val="000000"/>
                </a:solidFill>
              </a:rPr>
              <a:t>After</a:t>
            </a:r>
          </a:p>
        </p:txBody>
      </p:sp>
      <p:pic>
        <p:nvPicPr>
          <p:cNvPr id="11" name="Picture 10"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910" y="451945"/>
            <a:ext cx="914400"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Rectangle 6"/>
          <p:cNvSpPr txBox="1">
            <a:spLocks noChangeArrowheads="1"/>
          </p:cNvSpPr>
          <p:nvPr/>
        </p:nvSpPr>
        <p:spPr bwMode="auto">
          <a:xfrm>
            <a:off x="1981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cap="all" baseline="0">
                <a:solidFill>
                  <a:schemeClr val="accent2">
                    <a:lumMod val="75000"/>
                  </a:schemeClr>
                </a:solidFill>
                <a:latin typeface="Arial Bold" pitchFamily="34" charset="0"/>
                <a:ea typeface="+mj-ea"/>
                <a:cs typeface="Arial Bold" pitchFamily="34" charset="0"/>
              </a:defRPr>
            </a:lvl1pPr>
            <a:lvl2pPr algn="ctr" rtl="0" fontAlgn="base">
              <a:spcBef>
                <a:spcPct val="0"/>
              </a:spcBef>
              <a:spcAft>
                <a:spcPct val="0"/>
              </a:spcAft>
              <a:defRPr sz="4400">
                <a:solidFill>
                  <a:schemeClr val="tx2"/>
                </a:solidFill>
                <a:latin typeface="Arial" pitchFamily="34" charset="0"/>
                <a:ea typeface="MS PGothic" pitchFamily="34" charset="-128"/>
              </a:defRPr>
            </a:lvl2pPr>
            <a:lvl3pPr algn="ctr" rtl="0" fontAlgn="base">
              <a:spcBef>
                <a:spcPct val="0"/>
              </a:spcBef>
              <a:spcAft>
                <a:spcPct val="0"/>
              </a:spcAft>
              <a:defRPr sz="4400">
                <a:solidFill>
                  <a:schemeClr val="tx2"/>
                </a:solidFill>
                <a:latin typeface="Arial" pitchFamily="34" charset="0"/>
                <a:ea typeface="MS PGothic" pitchFamily="34" charset="-128"/>
              </a:defRPr>
            </a:lvl3pPr>
            <a:lvl4pPr algn="ctr" rtl="0" fontAlgn="base">
              <a:spcBef>
                <a:spcPct val="0"/>
              </a:spcBef>
              <a:spcAft>
                <a:spcPct val="0"/>
              </a:spcAft>
              <a:defRPr sz="4400">
                <a:solidFill>
                  <a:schemeClr val="tx2"/>
                </a:solidFill>
                <a:latin typeface="Arial" pitchFamily="34" charset="0"/>
                <a:ea typeface="MS PGothic" pitchFamily="34" charset="-128"/>
              </a:defRPr>
            </a:lvl4pPr>
            <a:lvl5pPr algn="ctr" rtl="0" fontAlgn="base">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MS PGothic" pitchFamily="34" charset="-128"/>
              </a:defRPr>
            </a:lvl6pPr>
            <a:lvl7pPr marL="914400" algn="ctr" rtl="0" fontAlgn="base">
              <a:spcBef>
                <a:spcPct val="0"/>
              </a:spcBef>
              <a:spcAft>
                <a:spcPct val="0"/>
              </a:spcAft>
              <a:defRPr sz="4400">
                <a:solidFill>
                  <a:schemeClr val="tx2"/>
                </a:solidFill>
                <a:latin typeface="Arial" pitchFamily="34" charset="0"/>
                <a:ea typeface="MS PGothic" pitchFamily="34" charset="-128"/>
              </a:defRPr>
            </a:lvl7pPr>
            <a:lvl8pPr marL="1371600" algn="ctr" rtl="0" fontAlgn="base">
              <a:spcBef>
                <a:spcPct val="0"/>
              </a:spcBef>
              <a:spcAft>
                <a:spcPct val="0"/>
              </a:spcAft>
              <a:defRPr sz="4400">
                <a:solidFill>
                  <a:schemeClr val="tx2"/>
                </a:solidFill>
                <a:latin typeface="Arial" pitchFamily="34" charset="0"/>
                <a:ea typeface="MS PGothic" pitchFamily="34" charset="-128"/>
              </a:defRPr>
            </a:lvl8pPr>
            <a:lvl9pPr marL="1828800" algn="ctr" rtl="0" fontAlgn="base">
              <a:spcBef>
                <a:spcPct val="0"/>
              </a:spcBef>
              <a:spcAft>
                <a:spcPct val="0"/>
              </a:spcAft>
              <a:defRPr sz="4400">
                <a:solidFill>
                  <a:schemeClr val="tx2"/>
                </a:solidFill>
                <a:latin typeface="Arial" pitchFamily="34" charset="0"/>
                <a:ea typeface="MS PGothic" pitchFamily="34" charset="-128"/>
              </a:defRPr>
            </a:lvl9pPr>
          </a:lstStyle>
          <a:p>
            <a:pPr eaLnBrk="0" hangingPunct="0"/>
            <a:r>
              <a:rPr lang="en-CA" cap="none" dirty="0">
                <a:solidFill>
                  <a:srgbClr val="2D2D8A"/>
                </a:solidFill>
              </a:rPr>
              <a:t>CC-106 units </a:t>
            </a:r>
            <a:endParaRPr lang="en-US" cap="none" dirty="0">
              <a:solidFill>
                <a:srgbClr val="152E72"/>
              </a:solidFill>
            </a:endParaRPr>
          </a:p>
        </p:txBody>
      </p:sp>
      <p:sp>
        <p:nvSpPr>
          <p:cNvPr id="13" name="Line 7"/>
          <p:cNvSpPr>
            <a:spLocks noChangeShapeType="1"/>
          </p:cNvSpPr>
          <p:nvPr/>
        </p:nvSpPr>
        <p:spPr bwMode="auto">
          <a:xfrm>
            <a:off x="1981200" y="6477000"/>
            <a:ext cx="8229600" cy="1588"/>
          </a:xfrm>
          <a:prstGeom prst="line">
            <a:avLst/>
          </a:prstGeom>
          <a:noFill/>
          <a:ln w="19050">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 name="Line 8"/>
          <p:cNvSpPr>
            <a:spLocks noChangeShapeType="1"/>
          </p:cNvSpPr>
          <p:nvPr/>
        </p:nvSpPr>
        <p:spPr bwMode="auto">
          <a:xfrm>
            <a:off x="1981200" y="1066800"/>
            <a:ext cx="7239000" cy="0"/>
          </a:xfrm>
          <a:prstGeom prst="line">
            <a:avLst/>
          </a:prstGeom>
          <a:noFill/>
          <a:ln w="9525">
            <a:solidFill>
              <a:srgbClr val="152E7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55720">
            <a:off x="1996354" y="2176155"/>
            <a:ext cx="2859708" cy="270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21521">
            <a:off x="6210285" y="2203161"/>
            <a:ext cx="2807891" cy="270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5" name="Content Placeholder 2"/>
          <p:cNvSpPr txBox="1">
            <a:spLocks/>
          </p:cNvSpPr>
          <p:nvPr/>
        </p:nvSpPr>
        <p:spPr bwMode="auto">
          <a:xfrm>
            <a:off x="1343472" y="2297558"/>
            <a:ext cx="7381039" cy="404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000" b="1">
                <a:solidFill>
                  <a:srgbClr val="152E72"/>
                </a:solidFill>
                <a:latin typeface="+mn-lt"/>
                <a:ea typeface="+mn-ea"/>
                <a:cs typeface="+mn-cs"/>
              </a:defRPr>
            </a:lvl1pPr>
            <a:lvl2pPr marL="742950" indent="-285750" algn="l" rtl="0" fontAlgn="base">
              <a:spcBef>
                <a:spcPct val="20000"/>
              </a:spcBef>
              <a:spcAft>
                <a:spcPct val="0"/>
              </a:spcAft>
              <a:buChar char="–"/>
              <a:defRPr sz="1800" b="1">
                <a:solidFill>
                  <a:srgbClr val="152E72"/>
                </a:solidFill>
                <a:latin typeface="+mn-lt"/>
                <a:ea typeface="+mn-ea"/>
              </a:defRPr>
            </a:lvl2pPr>
            <a:lvl3pPr marL="1143000" indent="-228600" algn="l" rtl="0" fontAlgn="base">
              <a:spcBef>
                <a:spcPct val="20000"/>
              </a:spcBef>
              <a:spcAft>
                <a:spcPct val="0"/>
              </a:spcAft>
              <a:buChar char="•"/>
              <a:defRPr sz="1600">
                <a:solidFill>
                  <a:srgbClr val="152E72"/>
                </a:solidFill>
                <a:latin typeface="+mn-lt"/>
                <a:ea typeface="+mn-ea"/>
              </a:defRPr>
            </a:lvl3pPr>
            <a:lvl4pPr marL="1600200" indent="-228600" algn="l" rtl="0" fontAlgn="base">
              <a:spcBef>
                <a:spcPct val="20000"/>
              </a:spcBef>
              <a:spcAft>
                <a:spcPct val="0"/>
              </a:spcAft>
              <a:buChar char="–"/>
              <a:defRPr sz="2000">
                <a:solidFill>
                  <a:srgbClr val="152E72"/>
                </a:solidFill>
                <a:latin typeface="+mn-lt"/>
                <a:ea typeface="+mn-ea"/>
              </a:defRPr>
            </a:lvl4pPr>
            <a:lvl5pPr marL="2057400" indent="-228600" algn="l" rtl="0" fontAlgn="base">
              <a:spcBef>
                <a:spcPct val="20000"/>
              </a:spcBef>
              <a:spcAft>
                <a:spcPct val="0"/>
              </a:spcAft>
              <a:buChar char="»"/>
              <a:defRPr sz="2000">
                <a:solidFill>
                  <a:srgbClr val="152E72"/>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57200" indent="-457200">
              <a:buFont typeface="+mj-lt"/>
              <a:buAutoNum type="arabicParenR"/>
            </a:pPr>
            <a:r>
              <a:rPr lang="en-CA" sz="2200" dirty="0">
                <a:solidFill>
                  <a:schemeClr val="bg2">
                    <a:lumMod val="50000"/>
                  </a:schemeClr>
                </a:solidFill>
              </a:rPr>
              <a:t>Greater control/management of project scope.</a:t>
            </a:r>
          </a:p>
          <a:p>
            <a:pPr marL="457200" indent="-457200">
              <a:buFont typeface="+mj-lt"/>
              <a:buAutoNum type="arabicParenR"/>
            </a:pPr>
            <a:r>
              <a:rPr lang="en-US" sz="2200" dirty="0">
                <a:solidFill>
                  <a:schemeClr val="bg2">
                    <a:lumMod val="50000"/>
                  </a:schemeClr>
                </a:solidFill>
              </a:rPr>
              <a:t>Improved safety for all onsite </a:t>
            </a:r>
            <a:r>
              <a:rPr lang="en-US" sz="2200" dirty="0">
                <a:solidFill>
                  <a:schemeClr val="bg2">
                    <a:lumMod val="50000"/>
                  </a:schemeClr>
                </a:solidFill>
              </a:rPr>
              <a:t>personnel</a:t>
            </a:r>
            <a:endParaRPr lang="en-US" sz="2200" dirty="0">
              <a:solidFill>
                <a:schemeClr val="bg2">
                  <a:lumMod val="50000"/>
                </a:schemeClr>
              </a:solidFill>
            </a:endParaRPr>
          </a:p>
          <a:p>
            <a:pPr marL="457200" indent="-457200">
              <a:buFont typeface="+mj-lt"/>
              <a:buAutoNum type="arabicParenR"/>
            </a:pPr>
            <a:r>
              <a:rPr lang="en-US" sz="2200" dirty="0">
                <a:solidFill>
                  <a:schemeClr val="bg2">
                    <a:lumMod val="50000"/>
                  </a:schemeClr>
                </a:solidFill>
              </a:rPr>
              <a:t>Demonstrated improved performance of the cleaned components </a:t>
            </a:r>
          </a:p>
          <a:p>
            <a:pPr marL="457200" indent="-457200">
              <a:buFont typeface="+mj-lt"/>
              <a:buAutoNum type="arabicParenR"/>
            </a:pPr>
            <a:r>
              <a:rPr lang="en-US" sz="2200" dirty="0">
                <a:solidFill>
                  <a:schemeClr val="bg2">
                    <a:lumMod val="50000"/>
                  </a:schemeClr>
                </a:solidFill>
              </a:rPr>
              <a:t>Significantly reduces environmental impact </a:t>
            </a:r>
          </a:p>
          <a:p>
            <a:pPr marL="457200" indent="-457200">
              <a:buFont typeface="+mj-lt"/>
              <a:buAutoNum type="arabicParenR"/>
            </a:pPr>
            <a:r>
              <a:rPr lang="en-US" sz="2200" dirty="0">
                <a:solidFill>
                  <a:schemeClr val="bg2">
                    <a:lumMod val="50000"/>
                  </a:schemeClr>
                </a:solidFill>
              </a:rPr>
              <a:t>Reduced operational footprint</a:t>
            </a:r>
          </a:p>
          <a:p>
            <a:pPr marL="457200" indent="-457200">
              <a:buFont typeface="+mj-lt"/>
              <a:buAutoNum type="arabicParenR"/>
            </a:pPr>
            <a:r>
              <a:rPr lang="en-US" sz="2200" dirty="0">
                <a:solidFill>
                  <a:schemeClr val="bg2">
                    <a:lumMod val="50000"/>
                  </a:schemeClr>
                </a:solidFill>
              </a:rPr>
              <a:t>Improves cleanliness for items requiring 3rd party testing and repair</a:t>
            </a:r>
            <a:r>
              <a:rPr lang="en-US" sz="2200" dirty="0">
                <a:solidFill>
                  <a:schemeClr val="bg2">
                    <a:lumMod val="50000"/>
                  </a:schemeClr>
                </a:solidFill>
              </a:rPr>
              <a:t>.</a:t>
            </a:r>
          </a:p>
          <a:p>
            <a:pPr marL="457200" indent="-457200">
              <a:buFont typeface="+mj-lt"/>
              <a:buAutoNum type="arabicParenR"/>
            </a:pPr>
            <a:r>
              <a:rPr lang="en-US" sz="2200" dirty="0">
                <a:solidFill>
                  <a:schemeClr val="bg2">
                    <a:lumMod val="50000"/>
                  </a:schemeClr>
                </a:solidFill>
              </a:rPr>
              <a:t>Approved for specialty applications</a:t>
            </a:r>
          </a:p>
          <a:p>
            <a:pPr marL="457200" indent="-457200">
              <a:buFont typeface="+mj-lt"/>
              <a:buAutoNum type="arabicParenR"/>
            </a:pPr>
            <a:r>
              <a:rPr lang="en-US" sz="2200" dirty="0">
                <a:solidFill>
                  <a:schemeClr val="bg2">
                    <a:lumMod val="50000"/>
                  </a:schemeClr>
                </a:solidFill>
              </a:rPr>
              <a:t>Realized operational efficiencies</a:t>
            </a:r>
          </a:p>
          <a:p>
            <a:pPr marL="0" indent="0">
              <a:buNone/>
            </a:pPr>
            <a:endParaRPr lang="en-US" sz="2200" dirty="0">
              <a:solidFill>
                <a:schemeClr val="bg2">
                  <a:lumMod val="50000"/>
                </a:schemeClr>
              </a:solidFill>
            </a:endParaRPr>
          </a:p>
          <a:p>
            <a:pPr marL="457200" indent="-457200">
              <a:buFont typeface="Wingdings" pitchFamily="2" charset="2"/>
              <a:buAutoNum type="alphaUcParenR"/>
            </a:pPr>
            <a:endParaRPr lang="en-US" sz="2200" dirty="0">
              <a:solidFill>
                <a:schemeClr val="bg2">
                  <a:lumMod val="50000"/>
                </a:schemeClr>
              </a:solidFill>
            </a:endParaRPr>
          </a:p>
          <a:p>
            <a:pPr marL="457200" indent="-457200">
              <a:buFont typeface="Wingdings" pitchFamily="2" charset="2"/>
              <a:buAutoNum type="alphaUcParenR"/>
            </a:pPr>
            <a:endParaRPr lang="en-US" sz="2200" dirty="0">
              <a:solidFill>
                <a:schemeClr val="bg2">
                  <a:lumMod val="50000"/>
                </a:schemeClr>
              </a:solidFill>
            </a:endParaRPr>
          </a:p>
          <a:p>
            <a:pPr marL="457200" indent="-457200">
              <a:buFont typeface="Wingdings" pitchFamily="2" charset="2"/>
              <a:buAutoNum type="alphaUcParenR"/>
            </a:pPr>
            <a:endParaRPr lang="en-US" sz="2200" dirty="0">
              <a:solidFill>
                <a:schemeClr val="bg2">
                  <a:lumMod val="50000"/>
                </a:schemeClr>
              </a:solidFill>
            </a:endParaRPr>
          </a:p>
          <a:p>
            <a:pPr marL="457200" indent="-457200">
              <a:buFont typeface="Wingdings" pitchFamily="2" charset="2"/>
              <a:buAutoNum type="alphaUcParenR"/>
            </a:pPr>
            <a:endParaRPr lang="en-CA" sz="2200" dirty="0">
              <a:solidFill>
                <a:schemeClr val="bg2">
                  <a:lumMod val="50000"/>
                </a:schemeClr>
              </a:solidFill>
            </a:endParaRPr>
          </a:p>
          <a:p>
            <a:pPr marL="87313" indent="0">
              <a:buNone/>
            </a:pPr>
            <a:endParaRPr lang="en-CA" sz="2200" dirty="0">
              <a:solidFill>
                <a:schemeClr val="bg2">
                  <a:lumMod val="50000"/>
                </a:schemeClr>
              </a:solidFill>
            </a:endParaRPr>
          </a:p>
          <a:p>
            <a:pPr marL="487363" lvl="1" indent="0">
              <a:buNone/>
            </a:pPr>
            <a:endParaRPr lang="en-CA" sz="2200" dirty="0">
              <a:solidFill>
                <a:schemeClr val="bg2">
                  <a:lumMod val="50000"/>
                </a:schemeClr>
              </a:solidFill>
            </a:endParaRPr>
          </a:p>
          <a:p>
            <a:pPr marL="487363" lvl="1" indent="0">
              <a:buNone/>
            </a:pPr>
            <a:r>
              <a:rPr lang="en-CA" sz="2200" dirty="0">
                <a:solidFill>
                  <a:schemeClr val="bg2">
                    <a:lumMod val="50000"/>
                  </a:schemeClr>
                </a:solidFill>
              </a:rPr>
              <a:t>  </a:t>
            </a:r>
          </a:p>
        </p:txBody>
      </p:sp>
      <p:sp>
        <p:nvSpPr>
          <p:cNvPr id="6" name="Rectangle 6"/>
          <p:cNvSpPr txBox="1">
            <a:spLocks noChangeArrowheads="1"/>
          </p:cNvSpPr>
          <p:nvPr/>
        </p:nvSpPr>
        <p:spPr>
          <a:xfrm>
            <a:off x="1070248" y="1412776"/>
            <a:ext cx="50257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algn="l" fontAlgn="auto">
              <a:spcAft>
                <a:spcPts val="0"/>
              </a:spcAft>
            </a:pPr>
            <a:r>
              <a:rPr lang="en-CA" sz="2800" smtClean="0">
                <a:ln w="13970" cmpd="sng">
                  <a:noFill/>
                  <a:prstDash val="solid"/>
                </a:ln>
                <a:solidFill>
                  <a:schemeClr val="accent1"/>
                </a:solidFill>
                <a:latin typeface="Arial" charset="0"/>
                <a:ea typeface="Arial" charset="0"/>
                <a:cs typeface="Arial" charset="0"/>
              </a:rPr>
              <a:t>  Key benefits of the process</a:t>
            </a:r>
            <a:endParaRPr lang="en-US" sz="2800" dirty="0">
              <a:ln w="13970" cmpd="sng">
                <a:noFill/>
                <a:prstDash val="solid"/>
              </a:ln>
              <a:solidFill>
                <a:schemeClr val="accent1"/>
              </a:solidFill>
              <a:latin typeface="Arial" charset="0"/>
              <a:ea typeface="Arial" charset="0"/>
              <a:cs typeface="Arial" charset="0"/>
            </a:endParaRPr>
          </a:p>
        </p:txBody>
      </p:sp>
    </p:spTree>
    <p:extLst>
      <p:ext uri="{BB962C8B-B14F-4D97-AF65-F5344CB8AC3E}">
        <p14:creationId xmlns:p14="http://schemas.microsoft.com/office/powerpoint/2010/main" val="984943658"/>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6" name="Rectangle 6"/>
          <p:cNvSpPr txBox="1">
            <a:spLocks noChangeArrowheads="1"/>
          </p:cNvSpPr>
          <p:nvPr/>
        </p:nvSpPr>
        <p:spPr>
          <a:xfrm>
            <a:off x="1070248" y="1412776"/>
            <a:ext cx="50257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algn="l" fontAlgn="auto">
              <a:spcAft>
                <a:spcPts val="0"/>
              </a:spcAft>
            </a:pPr>
            <a:r>
              <a:rPr lang="en-CA" sz="2800" smtClean="0">
                <a:ln w="13970" cmpd="sng">
                  <a:noFill/>
                  <a:prstDash val="solid"/>
                </a:ln>
                <a:solidFill>
                  <a:schemeClr val="accent1"/>
                </a:solidFill>
                <a:latin typeface="Arial" charset="0"/>
                <a:ea typeface="Arial" charset="0"/>
                <a:cs typeface="Arial" charset="0"/>
              </a:rPr>
              <a:t>  Key benefits of the process</a:t>
            </a:r>
            <a:endParaRPr lang="en-US" sz="2800" dirty="0">
              <a:ln w="13970" cmpd="sng">
                <a:noFill/>
                <a:prstDash val="solid"/>
              </a:ln>
              <a:solidFill>
                <a:schemeClr val="accent1"/>
              </a:solidFill>
              <a:latin typeface="Arial" charset="0"/>
              <a:ea typeface="Arial" charset="0"/>
              <a:cs typeface="Arial" charset="0"/>
            </a:endParaRPr>
          </a:p>
        </p:txBody>
      </p:sp>
      <p:sp>
        <p:nvSpPr>
          <p:cNvPr id="7" name="Content Placeholder 2"/>
          <p:cNvSpPr txBox="1">
            <a:spLocks/>
          </p:cNvSpPr>
          <p:nvPr/>
        </p:nvSpPr>
        <p:spPr bwMode="auto">
          <a:xfrm>
            <a:off x="1415480" y="2335214"/>
            <a:ext cx="8458200" cy="438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000" b="1">
                <a:solidFill>
                  <a:srgbClr val="152E72"/>
                </a:solidFill>
                <a:latin typeface="+mn-lt"/>
                <a:ea typeface="+mn-ea"/>
                <a:cs typeface="+mn-cs"/>
              </a:defRPr>
            </a:lvl1pPr>
            <a:lvl2pPr marL="742950" indent="-285750" algn="l" rtl="0" fontAlgn="base">
              <a:spcBef>
                <a:spcPct val="20000"/>
              </a:spcBef>
              <a:spcAft>
                <a:spcPct val="0"/>
              </a:spcAft>
              <a:buChar char="–"/>
              <a:defRPr sz="1800" b="1">
                <a:solidFill>
                  <a:srgbClr val="152E72"/>
                </a:solidFill>
                <a:latin typeface="+mn-lt"/>
                <a:ea typeface="+mn-ea"/>
              </a:defRPr>
            </a:lvl2pPr>
            <a:lvl3pPr marL="1143000" indent="-228600" algn="l" rtl="0" fontAlgn="base">
              <a:spcBef>
                <a:spcPct val="20000"/>
              </a:spcBef>
              <a:spcAft>
                <a:spcPct val="0"/>
              </a:spcAft>
              <a:buChar char="•"/>
              <a:defRPr sz="1600">
                <a:solidFill>
                  <a:srgbClr val="152E72"/>
                </a:solidFill>
                <a:latin typeface="+mn-lt"/>
                <a:ea typeface="+mn-ea"/>
              </a:defRPr>
            </a:lvl3pPr>
            <a:lvl4pPr marL="1600200" indent="-228600" algn="l" rtl="0" fontAlgn="base">
              <a:spcBef>
                <a:spcPct val="20000"/>
              </a:spcBef>
              <a:spcAft>
                <a:spcPct val="0"/>
              </a:spcAft>
              <a:buChar char="–"/>
              <a:defRPr sz="2000">
                <a:solidFill>
                  <a:srgbClr val="152E72"/>
                </a:solidFill>
                <a:latin typeface="+mn-lt"/>
                <a:ea typeface="+mn-ea"/>
              </a:defRPr>
            </a:lvl4pPr>
            <a:lvl5pPr marL="2057400" indent="-228600" algn="l" rtl="0" fontAlgn="base">
              <a:spcBef>
                <a:spcPct val="20000"/>
              </a:spcBef>
              <a:spcAft>
                <a:spcPct val="0"/>
              </a:spcAft>
              <a:buChar char="»"/>
              <a:defRPr sz="2000">
                <a:solidFill>
                  <a:srgbClr val="152E72"/>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CA" sz="2400" dirty="0">
                <a:solidFill>
                  <a:schemeClr val="tx2"/>
                </a:solidFill>
              </a:rPr>
              <a:t>A) Helps to manages project cleaning scope by:</a:t>
            </a:r>
            <a:r>
              <a:rPr lang="en-CA" sz="2400" b="0" dirty="0">
                <a:solidFill>
                  <a:srgbClr val="006DAE"/>
                </a:solidFill>
              </a:rPr>
              <a:t> </a:t>
            </a:r>
          </a:p>
          <a:p>
            <a:pPr marL="0" indent="0">
              <a:buNone/>
            </a:pPr>
            <a:endParaRPr lang="en-CA" sz="1050" dirty="0">
              <a:solidFill>
                <a:srgbClr val="006DAE"/>
              </a:solidFill>
            </a:endParaRPr>
          </a:p>
          <a:p>
            <a:pPr marL="430213"/>
            <a:r>
              <a:rPr lang="en-CA" sz="2200" dirty="0">
                <a:solidFill>
                  <a:schemeClr val="bg2">
                    <a:lumMod val="50000"/>
                  </a:schemeClr>
                </a:solidFill>
              </a:rPr>
              <a:t>Reducing overall cleaning times-</a:t>
            </a:r>
          </a:p>
          <a:p>
            <a:pPr marL="487363" lvl="1" indent="0">
              <a:buNone/>
            </a:pPr>
            <a:r>
              <a:rPr lang="en-CA" sz="2200" dirty="0">
                <a:solidFill>
                  <a:schemeClr val="bg2">
                    <a:lumMod val="50000"/>
                  </a:schemeClr>
                </a:solidFill>
              </a:rPr>
              <a:t>- The OD. </a:t>
            </a:r>
            <a:r>
              <a:rPr lang="en-CA" sz="2200" dirty="0">
                <a:solidFill>
                  <a:schemeClr val="bg2">
                    <a:lumMod val="50000"/>
                  </a:schemeClr>
                </a:solidFill>
              </a:rPr>
              <a:t>a</a:t>
            </a:r>
            <a:r>
              <a:rPr lang="en-CA" sz="2200" dirty="0">
                <a:solidFill>
                  <a:schemeClr val="bg2">
                    <a:lumMod val="50000"/>
                  </a:schemeClr>
                </a:solidFill>
              </a:rPr>
              <a:t>nd ID of items are cleaned simultaneously                         - Basket loading and/or rigging of multiple components</a:t>
            </a:r>
          </a:p>
          <a:p>
            <a:pPr marL="430213"/>
            <a:r>
              <a:rPr lang="en-CA" sz="2200" dirty="0">
                <a:solidFill>
                  <a:schemeClr val="bg2">
                    <a:lumMod val="50000"/>
                  </a:schemeClr>
                </a:solidFill>
              </a:rPr>
              <a:t>Flexible cleaning platform allows many items outside of </a:t>
            </a:r>
            <a:r>
              <a:rPr lang="en-CA" sz="2200" dirty="0" smtClean="0">
                <a:solidFill>
                  <a:schemeClr val="bg2">
                    <a:lumMod val="50000"/>
                  </a:schemeClr>
                </a:solidFill>
              </a:rPr>
              <a:t>scope</a:t>
            </a:r>
            <a:r>
              <a:rPr lang="en-CA" sz="2200" dirty="0">
                <a:solidFill>
                  <a:schemeClr val="bg2">
                    <a:lumMod val="50000"/>
                  </a:schemeClr>
                </a:solidFill>
              </a:rPr>
              <a:t>, to be facilitated thru the process</a:t>
            </a:r>
          </a:p>
          <a:p>
            <a:pPr marL="430213"/>
            <a:r>
              <a:rPr lang="en-CA" sz="2200" dirty="0">
                <a:solidFill>
                  <a:schemeClr val="bg2">
                    <a:lumMod val="50000"/>
                  </a:schemeClr>
                </a:solidFill>
              </a:rPr>
              <a:t>Inspection times are reduced</a:t>
            </a:r>
          </a:p>
          <a:p>
            <a:pPr marL="430213"/>
            <a:r>
              <a:rPr lang="en-US" sz="2200" dirty="0">
                <a:solidFill>
                  <a:schemeClr val="bg2">
                    <a:lumMod val="50000"/>
                  </a:schemeClr>
                </a:solidFill>
              </a:rPr>
              <a:t>Reduces outbound time for items requiring </a:t>
            </a:r>
            <a:r>
              <a:rPr lang="en-US" sz="2200" dirty="0">
                <a:solidFill>
                  <a:schemeClr val="bg2">
                    <a:lumMod val="50000"/>
                  </a:schemeClr>
                </a:solidFill>
              </a:rPr>
              <a:t>3</a:t>
            </a:r>
            <a:r>
              <a:rPr lang="en-US" sz="2200" baseline="30000" dirty="0">
                <a:solidFill>
                  <a:schemeClr val="bg2">
                    <a:lumMod val="50000"/>
                  </a:schemeClr>
                </a:solidFill>
              </a:rPr>
              <a:t>rd</a:t>
            </a:r>
            <a:r>
              <a:rPr lang="en-US" sz="2200" dirty="0">
                <a:solidFill>
                  <a:schemeClr val="bg2">
                    <a:lumMod val="50000"/>
                  </a:schemeClr>
                </a:solidFill>
              </a:rPr>
              <a:t> party testing and repair (i.e. resurfacing, </a:t>
            </a:r>
            <a:r>
              <a:rPr lang="en-US" sz="2200" dirty="0" err="1">
                <a:solidFill>
                  <a:schemeClr val="bg2">
                    <a:lumMod val="50000"/>
                  </a:schemeClr>
                </a:solidFill>
              </a:rPr>
              <a:t>gasketing</a:t>
            </a:r>
            <a:r>
              <a:rPr lang="en-US" sz="2200" dirty="0">
                <a:solidFill>
                  <a:schemeClr val="bg2">
                    <a:lumMod val="50000"/>
                  </a:schemeClr>
                </a:solidFill>
              </a:rPr>
              <a:t>, corrosion evaluation</a:t>
            </a:r>
            <a:r>
              <a:rPr lang="en-US" sz="2200" dirty="0">
                <a:solidFill>
                  <a:schemeClr val="bg2">
                    <a:lumMod val="50000"/>
                  </a:schemeClr>
                </a:solidFill>
              </a:rPr>
              <a:t>)</a:t>
            </a:r>
          </a:p>
          <a:p>
            <a:pPr marL="430213"/>
            <a:r>
              <a:rPr lang="en-US" sz="2200" dirty="0" smtClean="0">
                <a:solidFill>
                  <a:schemeClr val="bg2">
                    <a:lumMod val="50000"/>
                  </a:schemeClr>
                </a:solidFill>
              </a:rPr>
              <a:t>Ultrasonic Cleaning Equipment </a:t>
            </a:r>
            <a:r>
              <a:rPr lang="en-US" sz="2200" dirty="0">
                <a:solidFill>
                  <a:schemeClr val="bg2">
                    <a:lumMod val="50000"/>
                  </a:schemeClr>
                </a:solidFill>
              </a:rPr>
              <a:t>operates 24 </a:t>
            </a:r>
            <a:r>
              <a:rPr lang="en-US" sz="2200" dirty="0" smtClean="0">
                <a:solidFill>
                  <a:schemeClr val="bg2">
                    <a:lumMod val="50000"/>
                  </a:schemeClr>
                </a:solidFill>
              </a:rPr>
              <a:t>hours/day!</a:t>
            </a:r>
            <a:endParaRPr lang="en-US" sz="2200" dirty="0">
              <a:solidFill>
                <a:schemeClr val="bg2">
                  <a:lumMod val="50000"/>
                </a:schemeClr>
              </a:solidFill>
            </a:endParaRPr>
          </a:p>
          <a:p>
            <a:pPr marL="430213"/>
            <a:endParaRPr lang="en-CA" sz="2200" b="0" dirty="0">
              <a:solidFill>
                <a:srgbClr val="000000"/>
              </a:solidFill>
            </a:endParaRPr>
          </a:p>
          <a:p>
            <a:pPr marL="430213"/>
            <a:endParaRPr lang="en-CA" sz="2200" b="0" dirty="0">
              <a:solidFill>
                <a:srgbClr val="000000"/>
              </a:solidFill>
            </a:endParaRPr>
          </a:p>
          <a:p>
            <a:pPr marL="487363" lvl="1" indent="0">
              <a:buNone/>
            </a:pPr>
            <a:endParaRPr lang="en-CA" sz="2000" b="0" dirty="0">
              <a:solidFill>
                <a:srgbClr val="000000"/>
              </a:solidFill>
            </a:endParaRPr>
          </a:p>
          <a:p>
            <a:pPr marL="487363" lvl="1" indent="0">
              <a:buNone/>
            </a:pPr>
            <a:r>
              <a:rPr lang="en-CA" sz="2000" b="0" dirty="0">
                <a:solidFill>
                  <a:srgbClr val="000000"/>
                </a:solidFill>
              </a:rPr>
              <a:t>  </a:t>
            </a:r>
          </a:p>
        </p:txBody>
      </p:sp>
    </p:spTree>
    <p:extLst>
      <p:ext uri="{BB962C8B-B14F-4D97-AF65-F5344CB8AC3E}">
        <p14:creationId xmlns:p14="http://schemas.microsoft.com/office/powerpoint/2010/main" val="16807"/>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6" name="Rectangle 6"/>
          <p:cNvSpPr txBox="1">
            <a:spLocks noChangeArrowheads="1"/>
          </p:cNvSpPr>
          <p:nvPr/>
        </p:nvSpPr>
        <p:spPr>
          <a:xfrm>
            <a:off x="1070248" y="1412776"/>
            <a:ext cx="50257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algn="l" fontAlgn="auto">
              <a:spcAft>
                <a:spcPts val="0"/>
              </a:spcAft>
            </a:pPr>
            <a:r>
              <a:rPr lang="en-CA" sz="2800" smtClean="0">
                <a:ln w="13970" cmpd="sng">
                  <a:noFill/>
                  <a:prstDash val="solid"/>
                </a:ln>
                <a:solidFill>
                  <a:schemeClr val="accent1"/>
                </a:solidFill>
                <a:latin typeface="Arial" charset="0"/>
                <a:ea typeface="Arial" charset="0"/>
                <a:cs typeface="Arial" charset="0"/>
              </a:rPr>
              <a:t>  Key benefits of the process</a:t>
            </a:r>
            <a:endParaRPr lang="en-US" sz="2800" dirty="0">
              <a:ln w="13970" cmpd="sng">
                <a:noFill/>
                <a:prstDash val="solid"/>
              </a:ln>
              <a:solidFill>
                <a:schemeClr val="accent1"/>
              </a:solidFill>
              <a:latin typeface="Arial" charset="0"/>
              <a:ea typeface="Arial" charset="0"/>
              <a:cs typeface="Arial" charset="0"/>
            </a:endParaRPr>
          </a:p>
        </p:txBody>
      </p:sp>
      <p:sp>
        <p:nvSpPr>
          <p:cNvPr id="5" name="Content Placeholder 2"/>
          <p:cNvSpPr txBox="1">
            <a:spLocks/>
          </p:cNvSpPr>
          <p:nvPr/>
        </p:nvSpPr>
        <p:spPr bwMode="auto">
          <a:xfrm>
            <a:off x="1415480" y="2420501"/>
            <a:ext cx="8458200" cy="374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000" b="1">
                <a:solidFill>
                  <a:srgbClr val="152E72"/>
                </a:solidFill>
                <a:latin typeface="+mn-lt"/>
                <a:ea typeface="+mn-ea"/>
                <a:cs typeface="+mn-cs"/>
              </a:defRPr>
            </a:lvl1pPr>
            <a:lvl2pPr marL="742950" indent="-285750" algn="l" rtl="0" fontAlgn="base">
              <a:spcBef>
                <a:spcPct val="20000"/>
              </a:spcBef>
              <a:spcAft>
                <a:spcPct val="0"/>
              </a:spcAft>
              <a:buChar char="–"/>
              <a:defRPr sz="1800" b="1">
                <a:solidFill>
                  <a:srgbClr val="152E72"/>
                </a:solidFill>
                <a:latin typeface="+mn-lt"/>
                <a:ea typeface="+mn-ea"/>
              </a:defRPr>
            </a:lvl2pPr>
            <a:lvl3pPr marL="1143000" indent="-228600" algn="l" rtl="0" fontAlgn="base">
              <a:spcBef>
                <a:spcPct val="20000"/>
              </a:spcBef>
              <a:spcAft>
                <a:spcPct val="0"/>
              </a:spcAft>
              <a:buChar char="•"/>
              <a:defRPr sz="1600">
                <a:solidFill>
                  <a:srgbClr val="152E72"/>
                </a:solidFill>
                <a:latin typeface="+mn-lt"/>
                <a:ea typeface="+mn-ea"/>
              </a:defRPr>
            </a:lvl3pPr>
            <a:lvl4pPr marL="1600200" indent="-228600" algn="l" rtl="0" fontAlgn="base">
              <a:spcBef>
                <a:spcPct val="20000"/>
              </a:spcBef>
              <a:spcAft>
                <a:spcPct val="0"/>
              </a:spcAft>
              <a:buChar char="–"/>
              <a:defRPr sz="2000">
                <a:solidFill>
                  <a:srgbClr val="152E72"/>
                </a:solidFill>
                <a:latin typeface="+mn-lt"/>
                <a:ea typeface="+mn-ea"/>
              </a:defRPr>
            </a:lvl4pPr>
            <a:lvl5pPr marL="2057400" indent="-228600" algn="l" rtl="0" fontAlgn="base">
              <a:spcBef>
                <a:spcPct val="20000"/>
              </a:spcBef>
              <a:spcAft>
                <a:spcPct val="0"/>
              </a:spcAft>
              <a:buChar char="»"/>
              <a:defRPr sz="2000">
                <a:solidFill>
                  <a:srgbClr val="152E72"/>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CA" sz="2400" dirty="0">
                <a:solidFill>
                  <a:schemeClr val="bg2">
                    <a:lumMod val="50000"/>
                  </a:schemeClr>
                </a:solidFill>
              </a:rPr>
              <a:t>B</a:t>
            </a:r>
            <a:r>
              <a:rPr lang="en-CA" sz="2400" dirty="0">
                <a:solidFill>
                  <a:schemeClr val="bg2">
                    <a:lumMod val="50000"/>
                  </a:schemeClr>
                </a:solidFill>
              </a:rPr>
              <a:t>) </a:t>
            </a:r>
            <a:r>
              <a:rPr lang="en-US" sz="2400" dirty="0">
                <a:solidFill>
                  <a:schemeClr val="bg2">
                    <a:lumMod val="50000"/>
                  </a:schemeClr>
                </a:solidFill>
              </a:rPr>
              <a:t>Improved safety for all onsite </a:t>
            </a:r>
            <a:r>
              <a:rPr lang="en-US" sz="2400" dirty="0">
                <a:solidFill>
                  <a:schemeClr val="bg2">
                    <a:lumMod val="50000"/>
                  </a:schemeClr>
                </a:solidFill>
              </a:rPr>
              <a:t>personnel </a:t>
            </a:r>
            <a:r>
              <a:rPr lang="en-CA" sz="2400" dirty="0">
                <a:solidFill>
                  <a:schemeClr val="bg2">
                    <a:lumMod val="50000"/>
                  </a:schemeClr>
                </a:solidFill>
              </a:rPr>
              <a:t>by: </a:t>
            </a:r>
          </a:p>
          <a:p>
            <a:pPr marL="0" indent="0">
              <a:buNone/>
            </a:pPr>
            <a:endParaRPr lang="en-CA" sz="1050" dirty="0">
              <a:solidFill>
                <a:srgbClr val="006DAE"/>
              </a:solidFill>
            </a:endParaRPr>
          </a:p>
          <a:p>
            <a:pPr marL="430213"/>
            <a:r>
              <a:rPr lang="en-CA" sz="2200" dirty="0">
                <a:solidFill>
                  <a:schemeClr val="bg2">
                    <a:lumMod val="50000"/>
                  </a:schemeClr>
                </a:solidFill>
              </a:rPr>
              <a:t>Mitigation of risk when compared to high-pressure water use</a:t>
            </a:r>
          </a:p>
          <a:p>
            <a:pPr marL="430213"/>
            <a:r>
              <a:rPr lang="en-CA" sz="2200" dirty="0">
                <a:solidFill>
                  <a:schemeClr val="bg2">
                    <a:lumMod val="50000"/>
                  </a:schemeClr>
                </a:solidFill>
              </a:rPr>
              <a:t>Less high-pressure equipment required on site</a:t>
            </a:r>
          </a:p>
          <a:p>
            <a:pPr marL="430213"/>
            <a:r>
              <a:rPr lang="en-CA" sz="2200" dirty="0">
                <a:solidFill>
                  <a:schemeClr val="bg2">
                    <a:lumMod val="50000"/>
                  </a:schemeClr>
                </a:solidFill>
              </a:rPr>
              <a:t>Less labor required to operate </a:t>
            </a:r>
            <a:r>
              <a:rPr lang="en-CA" sz="2200" dirty="0" smtClean="0">
                <a:solidFill>
                  <a:schemeClr val="bg2">
                    <a:lumMod val="50000"/>
                  </a:schemeClr>
                </a:solidFill>
              </a:rPr>
              <a:t>ORANGE equipment</a:t>
            </a:r>
            <a:endParaRPr lang="en-CA" sz="2200" dirty="0">
              <a:solidFill>
                <a:schemeClr val="bg2">
                  <a:lumMod val="50000"/>
                </a:schemeClr>
              </a:solidFill>
            </a:endParaRPr>
          </a:p>
          <a:p>
            <a:pPr marL="487363" lvl="1" indent="0">
              <a:buNone/>
            </a:pPr>
            <a:r>
              <a:rPr lang="en-CA" sz="2200" dirty="0">
                <a:solidFill>
                  <a:schemeClr val="bg2">
                    <a:lumMod val="50000"/>
                  </a:schemeClr>
                </a:solidFill>
              </a:rPr>
              <a:t>- A single </a:t>
            </a:r>
            <a:r>
              <a:rPr lang="en-CA" sz="2200" dirty="0" smtClean="0">
                <a:solidFill>
                  <a:schemeClr val="bg2">
                    <a:lumMod val="50000"/>
                  </a:schemeClr>
                </a:solidFill>
              </a:rPr>
              <a:t>ORANGE technician </a:t>
            </a:r>
            <a:r>
              <a:rPr lang="en-CA" sz="2200" dirty="0">
                <a:solidFill>
                  <a:schemeClr val="bg2">
                    <a:lumMod val="50000"/>
                  </a:schemeClr>
                </a:solidFill>
              </a:rPr>
              <a:t>can operate multiple </a:t>
            </a:r>
            <a:r>
              <a:rPr lang="en-CA" sz="2200" dirty="0" smtClean="0">
                <a:solidFill>
                  <a:schemeClr val="bg2">
                    <a:lumMod val="50000"/>
                  </a:schemeClr>
                </a:solidFill>
              </a:rPr>
              <a:t>ultrasonic baths </a:t>
            </a:r>
            <a:endParaRPr lang="en-CA" sz="2200" dirty="0">
              <a:solidFill>
                <a:schemeClr val="bg2">
                  <a:lumMod val="50000"/>
                </a:schemeClr>
              </a:solidFill>
            </a:endParaRPr>
          </a:p>
          <a:p>
            <a:pPr marL="430213"/>
            <a:r>
              <a:rPr lang="en-CA" sz="2200" dirty="0" smtClean="0">
                <a:solidFill>
                  <a:schemeClr val="bg2">
                    <a:lumMod val="50000"/>
                  </a:schemeClr>
                </a:solidFill>
              </a:rPr>
              <a:t>Fouling contaminants </a:t>
            </a:r>
            <a:r>
              <a:rPr lang="en-CA" sz="2200" dirty="0">
                <a:solidFill>
                  <a:schemeClr val="bg2">
                    <a:lumMod val="50000"/>
                  </a:schemeClr>
                </a:solidFill>
              </a:rPr>
              <a:t>are held in the </a:t>
            </a:r>
            <a:r>
              <a:rPr lang="en-CA" sz="2200" dirty="0" smtClean="0">
                <a:solidFill>
                  <a:schemeClr val="bg2">
                    <a:lumMod val="50000"/>
                  </a:schemeClr>
                </a:solidFill>
              </a:rPr>
              <a:t>bath for easy removal after cleaning</a:t>
            </a:r>
            <a:endParaRPr lang="en-CA" sz="2200" dirty="0">
              <a:solidFill>
                <a:schemeClr val="bg2">
                  <a:lumMod val="50000"/>
                </a:schemeClr>
              </a:solidFill>
            </a:endParaRPr>
          </a:p>
          <a:p>
            <a:pPr marL="430213"/>
            <a:endParaRPr lang="en-CA" sz="2200" b="0" dirty="0">
              <a:solidFill>
                <a:srgbClr val="000000"/>
              </a:solidFill>
            </a:endParaRPr>
          </a:p>
          <a:p>
            <a:pPr marL="430213"/>
            <a:endParaRPr lang="en-CA" sz="2200" b="0" dirty="0">
              <a:solidFill>
                <a:srgbClr val="000000"/>
              </a:solidFill>
            </a:endParaRPr>
          </a:p>
          <a:p>
            <a:pPr marL="487363" lvl="1" indent="0">
              <a:buNone/>
            </a:pPr>
            <a:endParaRPr lang="en-CA" sz="2000" b="0" dirty="0">
              <a:solidFill>
                <a:srgbClr val="000000"/>
              </a:solidFill>
            </a:endParaRPr>
          </a:p>
          <a:p>
            <a:pPr marL="487363" lvl="1" indent="0">
              <a:buNone/>
            </a:pPr>
            <a:r>
              <a:rPr lang="en-CA" sz="2000" b="0" dirty="0">
                <a:solidFill>
                  <a:srgbClr val="000000"/>
                </a:solidFill>
              </a:rPr>
              <a:t>  </a:t>
            </a:r>
          </a:p>
        </p:txBody>
      </p:sp>
    </p:spTree>
    <p:extLst>
      <p:ext uri="{BB962C8B-B14F-4D97-AF65-F5344CB8AC3E}">
        <p14:creationId xmlns:p14="http://schemas.microsoft.com/office/powerpoint/2010/main" val="1137522503"/>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6" name="Rectangle 6"/>
          <p:cNvSpPr txBox="1">
            <a:spLocks noChangeArrowheads="1"/>
          </p:cNvSpPr>
          <p:nvPr/>
        </p:nvSpPr>
        <p:spPr>
          <a:xfrm>
            <a:off x="1070248" y="1412776"/>
            <a:ext cx="50257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algn="l" fontAlgn="auto">
              <a:spcAft>
                <a:spcPts val="0"/>
              </a:spcAft>
            </a:pPr>
            <a:r>
              <a:rPr lang="en-CA" sz="2800" smtClean="0">
                <a:ln w="13970" cmpd="sng">
                  <a:noFill/>
                  <a:prstDash val="solid"/>
                </a:ln>
                <a:solidFill>
                  <a:schemeClr val="accent1"/>
                </a:solidFill>
                <a:latin typeface="Arial" charset="0"/>
                <a:ea typeface="Arial" charset="0"/>
                <a:cs typeface="Arial" charset="0"/>
              </a:rPr>
              <a:t>  Key benefits of the process</a:t>
            </a:r>
            <a:endParaRPr lang="en-US" sz="2800" dirty="0">
              <a:ln w="13970" cmpd="sng">
                <a:noFill/>
                <a:prstDash val="solid"/>
              </a:ln>
              <a:solidFill>
                <a:schemeClr val="accent1"/>
              </a:solidFill>
              <a:latin typeface="Arial" charset="0"/>
              <a:ea typeface="Arial" charset="0"/>
              <a:cs typeface="Arial" charset="0"/>
            </a:endParaRPr>
          </a:p>
        </p:txBody>
      </p:sp>
      <p:sp>
        <p:nvSpPr>
          <p:cNvPr id="7" name="Content Placeholder 2"/>
          <p:cNvSpPr txBox="1">
            <a:spLocks/>
          </p:cNvSpPr>
          <p:nvPr/>
        </p:nvSpPr>
        <p:spPr bwMode="auto">
          <a:xfrm>
            <a:off x="1343472" y="2384884"/>
            <a:ext cx="8458200" cy="317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000" b="1">
                <a:solidFill>
                  <a:srgbClr val="152E72"/>
                </a:solidFill>
                <a:latin typeface="+mn-lt"/>
                <a:ea typeface="+mn-ea"/>
                <a:cs typeface="+mn-cs"/>
              </a:defRPr>
            </a:lvl1pPr>
            <a:lvl2pPr marL="742950" indent="-285750" algn="l" rtl="0" fontAlgn="base">
              <a:spcBef>
                <a:spcPct val="20000"/>
              </a:spcBef>
              <a:spcAft>
                <a:spcPct val="0"/>
              </a:spcAft>
              <a:buChar char="–"/>
              <a:defRPr sz="1800" b="1">
                <a:solidFill>
                  <a:srgbClr val="152E72"/>
                </a:solidFill>
                <a:latin typeface="+mn-lt"/>
                <a:ea typeface="+mn-ea"/>
              </a:defRPr>
            </a:lvl2pPr>
            <a:lvl3pPr marL="1143000" indent="-228600" algn="l" rtl="0" fontAlgn="base">
              <a:spcBef>
                <a:spcPct val="20000"/>
              </a:spcBef>
              <a:spcAft>
                <a:spcPct val="0"/>
              </a:spcAft>
              <a:buChar char="•"/>
              <a:defRPr sz="1600">
                <a:solidFill>
                  <a:srgbClr val="152E72"/>
                </a:solidFill>
                <a:latin typeface="+mn-lt"/>
                <a:ea typeface="+mn-ea"/>
              </a:defRPr>
            </a:lvl3pPr>
            <a:lvl4pPr marL="1600200" indent="-228600" algn="l" rtl="0" fontAlgn="base">
              <a:spcBef>
                <a:spcPct val="20000"/>
              </a:spcBef>
              <a:spcAft>
                <a:spcPct val="0"/>
              </a:spcAft>
              <a:buChar char="–"/>
              <a:defRPr sz="2000">
                <a:solidFill>
                  <a:srgbClr val="152E72"/>
                </a:solidFill>
                <a:latin typeface="+mn-lt"/>
                <a:ea typeface="+mn-ea"/>
              </a:defRPr>
            </a:lvl4pPr>
            <a:lvl5pPr marL="2057400" indent="-228600" algn="l" rtl="0" fontAlgn="base">
              <a:spcBef>
                <a:spcPct val="20000"/>
              </a:spcBef>
              <a:spcAft>
                <a:spcPct val="0"/>
              </a:spcAft>
              <a:buChar char="»"/>
              <a:defRPr sz="2000">
                <a:solidFill>
                  <a:srgbClr val="152E72"/>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CA" sz="2400" dirty="0">
                <a:solidFill>
                  <a:schemeClr val="bg2">
                    <a:lumMod val="50000"/>
                  </a:schemeClr>
                </a:solidFill>
              </a:rPr>
              <a:t>C</a:t>
            </a:r>
            <a:r>
              <a:rPr lang="en-CA" sz="2400" dirty="0">
                <a:solidFill>
                  <a:schemeClr val="bg2">
                    <a:lumMod val="50000"/>
                  </a:schemeClr>
                </a:solidFill>
              </a:rPr>
              <a:t>) Improved </a:t>
            </a:r>
            <a:r>
              <a:rPr lang="en-US" sz="2400" dirty="0">
                <a:solidFill>
                  <a:schemeClr val="bg2">
                    <a:lumMod val="50000"/>
                  </a:schemeClr>
                </a:solidFill>
              </a:rPr>
              <a:t>p</a:t>
            </a:r>
            <a:r>
              <a:rPr lang="en-US" sz="2400" dirty="0">
                <a:solidFill>
                  <a:schemeClr val="bg2">
                    <a:lumMod val="50000"/>
                  </a:schemeClr>
                </a:solidFill>
              </a:rPr>
              <a:t>erformance </a:t>
            </a:r>
            <a:r>
              <a:rPr lang="en-US" sz="2400" dirty="0">
                <a:solidFill>
                  <a:schemeClr val="bg2">
                    <a:lumMod val="50000"/>
                  </a:schemeClr>
                </a:solidFill>
              </a:rPr>
              <a:t>of the cleaned components </a:t>
            </a:r>
            <a:r>
              <a:rPr lang="en-CA" sz="2400" dirty="0">
                <a:solidFill>
                  <a:schemeClr val="bg2">
                    <a:lumMod val="50000"/>
                  </a:schemeClr>
                </a:solidFill>
              </a:rPr>
              <a:t>: </a:t>
            </a:r>
          </a:p>
          <a:p>
            <a:pPr marL="0" indent="0">
              <a:buNone/>
            </a:pPr>
            <a:endParaRPr lang="en-CA" sz="1050" dirty="0">
              <a:solidFill>
                <a:srgbClr val="006DAE"/>
              </a:solidFill>
            </a:endParaRPr>
          </a:p>
          <a:p>
            <a:pPr marL="430213"/>
            <a:r>
              <a:rPr lang="en-CA" sz="2200" dirty="0">
                <a:solidFill>
                  <a:schemeClr val="bg2">
                    <a:lumMod val="50000"/>
                  </a:schemeClr>
                </a:solidFill>
              </a:rPr>
              <a:t>Statistical result and testimonial data from clients reveal that the “through-put” performance of monitored heat transfer equipment, has significantly improved.</a:t>
            </a:r>
          </a:p>
          <a:p>
            <a:pPr marL="430213"/>
            <a:r>
              <a:rPr lang="en-CA" sz="2200" dirty="0">
                <a:solidFill>
                  <a:schemeClr val="bg2">
                    <a:lumMod val="50000"/>
                  </a:schemeClr>
                </a:solidFill>
              </a:rPr>
              <a:t>Experimental data, reveals that (many) of these cleaned assets will perform at optimal levels for greater time intervals. </a:t>
            </a:r>
          </a:p>
          <a:p>
            <a:pPr marL="430213"/>
            <a:endParaRPr lang="en-CA" sz="2200" b="0" dirty="0">
              <a:solidFill>
                <a:srgbClr val="000000"/>
              </a:solidFill>
            </a:endParaRPr>
          </a:p>
          <a:p>
            <a:pPr marL="430213"/>
            <a:endParaRPr lang="en-CA" sz="2200" b="0" dirty="0">
              <a:solidFill>
                <a:srgbClr val="000000"/>
              </a:solidFill>
            </a:endParaRPr>
          </a:p>
          <a:p>
            <a:pPr marL="487363" lvl="1" indent="0">
              <a:buNone/>
            </a:pPr>
            <a:endParaRPr lang="en-CA" sz="2000" b="0" dirty="0">
              <a:solidFill>
                <a:srgbClr val="000000"/>
              </a:solidFill>
            </a:endParaRPr>
          </a:p>
          <a:p>
            <a:pPr marL="487363" lvl="1" indent="0">
              <a:buNone/>
            </a:pPr>
            <a:r>
              <a:rPr lang="en-CA" sz="2000" b="0" dirty="0">
                <a:solidFill>
                  <a:srgbClr val="000000"/>
                </a:solidFill>
              </a:rPr>
              <a:t>  </a:t>
            </a:r>
          </a:p>
        </p:txBody>
      </p:sp>
    </p:spTree>
    <p:extLst>
      <p:ext uri="{BB962C8B-B14F-4D97-AF65-F5344CB8AC3E}">
        <p14:creationId xmlns:p14="http://schemas.microsoft.com/office/powerpoint/2010/main" val="212823657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6" name="Rectangle 6"/>
          <p:cNvSpPr txBox="1">
            <a:spLocks noChangeArrowheads="1"/>
          </p:cNvSpPr>
          <p:nvPr/>
        </p:nvSpPr>
        <p:spPr>
          <a:xfrm>
            <a:off x="1070248" y="1412776"/>
            <a:ext cx="50257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algn="l" fontAlgn="auto">
              <a:spcAft>
                <a:spcPts val="0"/>
              </a:spcAft>
            </a:pPr>
            <a:r>
              <a:rPr lang="en-CA" sz="2800" smtClean="0">
                <a:ln w="13970" cmpd="sng">
                  <a:noFill/>
                  <a:prstDash val="solid"/>
                </a:ln>
                <a:solidFill>
                  <a:schemeClr val="accent1"/>
                </a:solidFill>
                <a:latin typeface="Arial" charset="0"/>
                <a:ea typeface="Arial" charset="0"/>
                <a:cs typeface="Arial" charset="0"/>
              </a:rPr>
              <a:t>  Key benefits of the process</a:t>
            </a:r>
            <a:endParaRPr lang="en-US" sz="2800" dirty="0">
              <a:ln w="13970" cmpd="sng">
                <a:noFill/>
                <a:prstDash val="solid"/>
              </a:ln>
              <a:solidFill>
                <a:schemeClr val="accent1"/>
              </a:solidFill>
              <a:latin typeface="Arial" charset="0"/>
              <a:ea typeface="Arial" charset="0"/>
              <a:cs typeface="Arial" charset="0"/>
            </a:endParaRPr>
          </a:p>
        </p:txBody>
      </p:sp>
      <p:sp>
        <p:nvSpPr>
          <p:cNvPr id="5" name="Content Placeholder 2"/>
          <p:cNvSpPr txBox="1">
            <a:spLocks/>
          </p:cNvSpPr>
          <p:nvPr/>
        </p:nvSpPr>
        <p:spPr bwMode="auto">
          <a:xfrm>
            <a:off x="1343472" y="2350622"/>
            <a:ext cx="8892988" cy="438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000" b="1">
                <a:solidFill>
                  <a:srgbClr val="152E72"/>
                </a:solidFill>
                <a:latin typeface="+mn-lt"/>
                <a:ea typeface="+mn-ea"/>
                <a:cs typeface="+mn-cs"/>
              </a:defRPr>
            </a:lvl1pPr>
            <a:lvl2pPr marL="742950" indent="-285750" algn="l" rtl="0" fontAlgn="base">
              <a:spcBef>
                <a:spcPct val="20000"/>
              </a:spcBef>
              <a:spcAft>
                <a:spcPct val="0"/>
              </a:spcAft>
              <a:buChar char="–"/>
              <a:defRPr sz="1800" b="1">
                <a:solidFill>
                  <a:srgbClr val="152E72"/>
                </a:solidFill>
                <a:latin typeface="+mn-lt"/>
                <a:ea typeface="+mn-ea"/>
              </a:defRPr>
            </a:lvl2pPr>
            <a:lvl3pPr marL="1143000" indent="-228600" algn="l" rtl="0" fontAlgn="base">
              <a:spcBef>
                <a:spcPct val="20000"/>
              </a:spcBef>
              <a:spcAft>
                <a:spcPct val="0"/>
              </a:spcAft>
              <a:buChar char="•"/>
              <a:defRPr sz="1600">
                <a:solidFill>
                  <a:srgbClr val="152E72"/>
                </a:solidFill>
                <a:latin typeface="+mn-lt"/>
                <a:ea typeface="+mn-ea"/>
              </a:defRPr>
            </a:lvl3pPr>
            <a:lvl4pPr marL="1600200" indent="-228600" algn="l" rtl="0" fontAlgn="base">
              <a:spcBef>
                <a:spcPct val="20000"/>
              </a:spcBef>
              <a:spcAft>
                <a:spcPct val="0"/>
              </a:spcAft>
              <a:buChar char="–"/>
              <a:defRPr sz="2000">
                <a:solidFill>
                  <a:srgbClr val="152E72"/>
                </a:solidFill>
                <a:latin typeface="+mn-lt"/>
                <a:ea typeface="+mn-ea"/>
              </a:defRPr>
            </a:lvl4pPr>
            <a:lvl5pPr marL="2057400" indent="-228600" algn="l" rtl="0" fontAlgn="base">
              <a:spcBef>
                <a:spcPct val="20000"/>
              </a:spcBef>
              <a:spcAft>
                <a:spcPct val="0"/>
              </a:spcAft>
              <a:buChar char="»"/>
              <a:defRPr sz="2000">
                <a:solidFill>
                  <a:srgbClr val="152E72"/>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CA" sz="2400" dirty="0">
                <a:solidFill>
                  <a:schemeClr val="bg2">
                    <a:lumMod val="50000"/>
                  </a:schemeClr>
                </a:solidFill>
              </a:rPr>
              <a:t>D) </a:t>
            </a:r>
            <a:r>
              <a:rPr lang="en-US" sz="2400" dirty="0">
                <a:solidFill>
                  <a:schemeClr val="bg2">
                    <a:lumMod val="50000"/>
                  </a:schemeClr>
                </a:solidFill>
              </a:rPr>
              <a:t>Significantly reduces </a:t>
            </a:r>
            <a:r>
              <a:rPr lang="en-US" sz="2400" dirty="0">
                <a:solidFill>
                  <a:srgbClr val="92D050"/>
                </a:solidFill>
              </a:rPr>
              <a:t>environmental impact </a:t>
            </a:r>
            <a:r>
              <a:rPr lang="en-CA" sz="2400" dirty="0">
                <a:solidFill>
                  <a:schemeClr val="bg2">
                    <a:lumMod val="50000"/>
                  </a:schemeClr>
                </a:solidFill>
              </a:rPr>
              <a:t>by: </a:t>
            </a:r>
          </a:p>
          <a:p>
            <a:pPr marL="0" indent="0">
              <a:buNone/>
            </a:pPr>
            <a:endParaRPr lang="en-CA" sz="1050" dirty="0">
              <a:solidFill>
                <a:schemeClr val="bg2">
                  <a:lumMod val="50000"/>
                </a:schemeClr>
              </a:solidFill>
            </a:endParaRPr>
          </a:p>
          <a:p>
            <a:pPr marL="430213"/>
            <a:r>
              <a:rPr lang="en-CA" sz="2200" dirty="0">
                <a:solidFill>
                  <a:schemeClr val="bg2">
                    <a:lumMod val="50000"/>
                  </a:schemeClr>
                </a:solidFill>
              </a:rPr>
              <a:t>Significantly reducing water use as compared to high-pressure equipment.</a:t>
            </a:r>
          </a:p>
          <a:p>
            <a:pPr marL="430213"/>
            <a:r>
              <a:rPr lang="en-CA" sz="2200" dirty="0">
                <a:solidFill>
                  <a:schemeClr val="bg2">
                    <a:lumMod val="50000"/>
                  </a:schemeClr>
                </a:solidFill>
              </a:rPr>
              <a:t>Far less waste water effluent to process thru site facility.</a:t>
            </a:r>
          </a:p>
          <a:p>
            <a:pPr marL="430213"/>
            <a:r>
              <a:rPr lang="en-CA" sz="2200" dirty="0">
                <a:solidFill>
                  <a:schemeClr val="bg2">
                    <a:lumMod val="50000"/>
                  </a:schemeClr>
                </a:solidFill>
              </a:rPr>
              <a:t>Contaminants are held in the </a:t>
            </a:r>
            <a:r>
              <a:rPr lang="en-CA" sz="2200" dirty="0" smtClean="0">
                <a:solidFill>
                  <a:schemeClr val="bg2">
                    <a:lumMod val="50000"/>
                  </a:schemeClr>
                </a:solidFill>
              </a:rPr>
              <a:t>bath </a:t>
            </a:r>
            <a:r>
              <a:rPr lang="en-CA" sz="2200" dirty="0">
                <a:solidFill>
                  <a:schemeClr val="bg2">
                    <a:lumMod val="50000"/>
                  </a:schemeClr>
                </a:solidFill>
              </a:rPr>
              <a:t>not all over the wash bays and in the sumps</a:t>
            </a:r>
          </a:p>
          <a:p>
            <a:pPr marL="430213"/>
            <a:r>
              <a:rPr lang="en-CA" sz="2200" dirty="0">
                <a:solidFill>
                  <a:schemeClr val="bg2">
                    <a:lumMod val="50000"/>
                  </a:schemeClr>
                </a:solidFill>
              </a:rPr>
              <a:t>Our aqueous-based chemistries are compliant with site use/ regulations and can be disposed of thru your API separators</a:t>
            </a:r>
          </a:p>
          <a:p>
            <a:pPr marL="430213"/>
            <a:r>
              <a:rPr lang="en-CA" sz="2200" dirty="0">
                <a:solidFill>
                  <a:schemeClr val="bg2">
                    <a:lumMod val="50000"/>
                  </a:schemeClr>
                </a:solidFill>
              </a:rPr>
              <a:t>Less diesel-powered equipment and fuel required to </a:t>
            </a:r>
            <a:r>
              <a:rPr lang="en-CA" sz="2200" dirty="0" smtClean="0">
                <a:solidFill>
                  <a:schemeClr val="bg2">
                    <a:lumMod val="50000"/>
                  </a:schemeClr>
                </a:solidFill>
              </a:rPr>
              <a:t>operate </a:t>
            </a:r>
            <a:r>
              <a:rPr lang="en-CA" sz="2200" i="1" dirty="0" smtClean="0">
                <a:solidFill>
                  <a:schemeClr val="bg2">
                    <a:lumMod val="50000"/>
                  </a:schemeClr>
                </a:solidFill>
              </a:rPr>
              <a:t>(Ultrasonic bath can </a:t>
            </a:r>
            <a:r>
              <a:rPr lang="en-CA" sz="2200" i="1" dirty="0">
                <a:solidFill>
                  <a:schemeClr val="bg2">
                    <a:lumMod val="50000"/>
                  </a:schemeClr>
                </a:solidFill>
              </a:rPr>
              <a:t>operate on electricity provided at the wash </a:t>
            </a:r>
            <a:r>
              <a:rPr lang="en-CA" sz="2200" i="1" dirty="0" smtClean="0">
                <a:solidFill>
                  <a:schemeClr val="bg2">
                    <a:lumMod val="50000"/>
                  </a:schemeClr>
                </a:solidFill>
              </a:rPr>
              <a:t>bays)</a:t>
            </a:r>
            <a:endParaRPr lang="en-CA" sz="2200" i="1" dirty="0">
              <a:solidFill>
                <a:schemeClr val="bg2">
                  <a:lumMod val="50000"/>
                </a:schemeClr>
              </a:solidFill>
            </a:endParaRPr>
          </a:p>
          <a:p>
            <a:pPr marL="430213"/>
            <a:endParaRPr lang="en-CA" sz="2200" dirty="0">
              <a:solidFill>
                <a:schemeClr val="bg2">
                  <a:lumMod val="50000"/>
                </a:schemeClr>
              </a:solidFill>
            </a:endParaRPr>
          </a:p>
          <a:p>
            <a:pPr marL="430213"/>
            <a:endParaRPr lang="en-CA" sz="2200" dirty="0">
              <a:solidFill>
                <a:schemeClr val="bg2">
                  <a:lumMod val="50000"/>
                </a:schemeClr>
              </a:solidFill>
            </a:endParaRPr>
          </a:p>
          <a:p>
            <a:pPr marL="487363" lvl="1" indent="0">
              <a:buNone/>
            </a:pPr>
            <a:endParaRPr lang="en-CA" sz="2000" dirty="0">
              <a:solidFill>
                <a:schemeClr val="bg2">
                  <a:lumMod val="50000"/>
                </a:schemeClr>
              </a:solidFill>
            </a:endParaRPr>
          </a:p>
          <a:p>
            <a:pPr marL="487363" lvl="1" indent="0">
              <a:buNone/>
            </a:pPr>
            <a:r>
              <a:rPr lang="en-CA" sz="2000" dirty="0">
                <a:solidFill>
                  <a:schemeClr val="bg2">
                    <a:lumMod val="50000"/>
                  </a:schemeClr>
                </a:solidFill>
              </a:rPr>
              <a:t>  </a:t>
            </a:r>
          </a:p>
        </p:txBody>
      </p:sp>
    </p:spTree>
    <p:extLst>
      <p:ext uri="{BB962C8B-B14F-4D97-AF65-F5344CB8AC3E}">
        <p14:creationId xmlns:p14="http://schemas.microsoft.com/office/powerpoint/2010/main" val="1399125485"/>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Users\Russell Philion\Desktop\TSS Shots to Catagorize\P102085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2231"/>
            <a:ext cx="12192000" cy="9143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C:\Users\Russell Philion\Desktop\TSS Shots to Catagorize\P102087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32"/>
            <a:ext cx="12192000" cy="9144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C:\Users\Russell Philion\Documents\Techsonics\Customer Direct\Shell Global\MLO 2013\MLO  ROTOR Pictures\IMG_19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899" b="8462"/>
          <a:stretch/>
        </p:blipFill>
        <p:spPr bwMode="auto">
          <a:xfrm>
            <a:off x="0" y="-2231"/>
            <a:ext cx="12192000" cy="70993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ussell Philion\Documents\Techsonics\Customer Direct\Shell Global\MLO 2013\MLO  ROTOR Pictures\IMG_199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704" b="7133"/>
          <a:stretch/>
        </p:blipFill>
        <p:spPr bwMode="auto">
          <a:xfrm>
            <a:off x="0" y="0"/>
            <a:ext cx="12192000" cy="7308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images.pennwellnet.com/ogj/images/ogj2/9643jne2.jpg"/>
          <p:cNvPicPr>
            <a:picLocks noChangeAspect="1" noChangeArrowheads="1"/>
          </p:cNvPicPr>
          <p:nvPr/>
        </p:nvPicPr>
        <p:blipFill rotWithShape="1">
          <a:blip r:embed="rId7">
            <a:extLst>
              <a:ext uri="{28A0092B-C50C-407E-A947-70E740481C1C}">
                <a14:useLocalDpi xmlns:a14="http://schemas.microsoft.com/office/drawing/2010/main" val="0"/>
              </a:ext>
            </a:extLst>
          </a:blip>
          <a:srcRect l="-194" t="6855" r="194" b="18727"/>
          <a:stretch/>
        </p:blipFill>
        <p:spPr bwMode="auto">
          <a:xfrm>
            <a:off x="-228364" y="-1024823"/>
            <a:ext cx="12648728" cy="9144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3392" y="131120"/>
            <a:ext cx="6480720" cy="3416320"/>
          </a:xfrm>
          <a:prstGeom prst="rect">
            <a:avLst/>
          </a:prstGeom>
          <a:noFill/>
        </p:spPr>
        <p:txBody>
          <a:bodyPr wrap="square" rtlCol="0">
            <a:spAutoFit/>
          </a:bodyPr>
          <a:lstStyle/>
          <a:p>
            <a:r>
              <a:rPr lang="en-US" sz="3600" dirty="0" smtClean="0">
                <a:solidFill>
                  <a:schemeClr val="bg1">
                    <a:lumMod val="95000"/>
                  </a:schemeClr>
                </a:solidFill>
                <a:latin typeface="Arial" charset="0"/>
                <a:ea typeface="Arial" charset="0"/>
                <a:cs typeface="Arial" charset="0"/>
              </a:rPr>
              <a:t>What if the heat exchanger is too big for the bath or simply cannot be removed from the operating unit? </a:t>
            </a:r>
          </a:p>
          <a:p>
            <a:r>
              <a:rPr lang="en-US" sz="3600" dirty="0" smtClean="0">
                <a:solidFill>
                  <a:schemeClr val="accent6"/>
                </a:solidFill>
                <a:latin typeface="Arial" charset="0"/>
                <a:ea typeface="Arial" charset="0"/>
                <a:cs typeface="Arial" charset="0"/>
              </a:rPr>
              <a:t>Can we clean this in    </a:t>
            </a:r>
          </a:p>
          <a:p>
            <a:r>
              <a:rPr lang="en-US" sz="3600" dirty="0" smtClean="0">
                <a:solidFill>
                  <a:schemeClr val="accent6"/>
                </a:solidFill>
                <a:latin typeface="Arial" charset="0"/>
                <a:ea typeface="Arial" charset="0"/>
                <a:cs typeface="Arial" charset="0"/>
              </a:rPr>
              <a:t>place? </a:t>
            </a:r>
            <a:endParaRPr lang="en-US" sz="3600" dirty="0">
              <a:solidFill>
                <a:schemeClr val="accent6"/>
              </a:solidFill>
              <a:latin typeface="Arial" charset="0"/>
              <a:ea typeface="Arial" charset="0"/>
              <a:cs typeface="Arial" charset="0"/>
            </a:endParaRPr>
          </a:p>
        </p:txBody>
      </p:sp>
    </p:spTree>
    <p:extLst>
      <p:ext uri="{BB962C8B-B14F-4D97-AF65-F5344CB8AC3E}">
        <p14:creationId xmlns:p14="http://schemas.microsoft.com/office/powerpoint/2010/main" val="382361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500"/>
                            </p:stCondLst>
                            <p:childTnLst>
                              <p:par>
                                <p:cTn id="9" presetID="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10" presetClass="entr" presetSubtype="0" fill="hold"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7500"/>
                            </p:stCondLst>
                            <p:childTnLst>
                              <p:par>
                                <p:cTn id="18" presetID="2" presetClass="entr" presetSubtype="4" fill="hold" nodeType="afterEffect">
                                  <p:stCondLst>
                                    <p:cond delay="25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0500"/>
                            </p:stCondLst>
                            <p:childTnLst>
                              <p:par>
                                <p:cTn id="23" presetID="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descr="정유3과1사진"/>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737" b="8253"/>
          <a:stretch/>
        </p:blipFill>
        <p:spPr>
          <a:xfrm>
            <a:off x="0" y="1520788"/>
            <a:ext cx="12192000" cy="5852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873642" y="3120234"/>
            <a:ext cx="6444716" cy="1326634"/>
          </a:xfrm>
          <a:solidFill>
            <a:schemeClr val="tx1">
              <a:lumMod val="75000"/>
              <a:lumOff val="25000"/>
              <a:alpha val="84000"/>
            </a:schemeClr>
          </a:solidFill>
        </p:spPr>
        <p:txBody>
          <a:bodyPr>
            <a:noAutofit/>
          </a:bodyPr>
          <a:lstStyle/>
          <a:p>
            <a:pPr marL="0" indent="0" algn="ctr">
              <a:buNone/>
            </a:pPr>
            <a:r>
              <a:rPr lang="en-US" sz="3200" dirty="0">
                <a:solidFill>
                  <a:schemeClr val="bg1"/>
                </a:solidFill>
              </a:rPr>
              <a:t>What if you could skip a cleaning interval on this entire heat train? </a:t>
            </a:r>
          </a:p>
        </p:txBody>
      </p:sp>
      <p:sp>
        <p:nvSpPr>
          <p:cNvPr id="6" name="Content Placeholder 1"/>
          <p:cNvSpPr txBox="1">
            <a:spLocks/>
          </p:cNvSpPr>
          <p:nvPr/>
        </p:nvSpPr>
        <p:spPr>
          <a:xfrm>
            <a:off x="2873642" y="3120234"/>
            <a:ext cx="6444716" cy="1326634"/>
          </a:xfrm>
          <a:prstGeom prst="rect">
            <a:avLst/>
          </a:prstGeom>
          <a:solidFill>
            <a:schemeClr val="tx1">
              <a:lumMod val="75000"/>
              <a:lumOff val="25000"/>
            </a:schemeClr>
          </a:solidFill>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fontAlgn="auto">
              <a:spcAft>
                <a:spcPts val="0"/>
              </a:spcAft>
              <a:buFont typeface="Wingdings" pitchFamily="2" charset="2"/>
              <a:buNone/>
            </a:pPr>
            <a:r>
              <a:rPr lang="en-US" sz="3200" dirty="0" smtClean="0">
                <a:solidFill>
                  <a:schemeClr val="bg1"/>
                </a:solidFill>
              </a:rPr>
              <a:t>What if you could skip TWO INTERVALS !</a:t>
            </a:r>
            <a:endParaRPr lang="en-US" sz="3200" dirty="0">
              <a:solidFill>
                <a:schemeClr val="bg1"/>
              </a:solidFill>
            </a:endParaRPr>
          </a:p>
        </p:txBody>
      </p:sp>
    </p:spTree>
    <p:extLst>
      <p:ext uri="{BB962C8B-B14F-4D97-AF65-F5344CB8AC3E}">
        <p14:creationId xmlns:p14="http://schemas.microsoft.com/office/powerpoint/2010/main" val="1961066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pic>
        <p:nvPicPr>
          <p:cNvPr id="4" name="Picture 3"/>
          <p:cNvPicPr>
            <a:picLocks noChangeAspect="1" noChangeArrowheads="1"/>
          </p:cNvPicPr>
          <p:nvPr/>
        </p:nvPicPr>
        <p:blipFill>
          <a:blip r:embed="rId2" cstate="print"/>
          <a:srcRect/>
          <a:stretch>
            <a:fillRect/>
          </a:stretch>
        </p:blipFill>
        <p:spPr bwMode="auto">
          <a:xfrm>
            <a:off x="0" y="60764"/>
            <a:ext cx="9062060" cy="6797236"/>
          </a:xfrm>
          <a:prstGeom prst="rect">
            <a:avLst/>
          </a:prstGeom>
          <a:ln>
            <a:noFill/>
          </a:ln>
          <a:effectLst>
            <a:outerShdw blurRad="190500" algn="tl" rotWithShape="0">
              <a:srgbClr val="000000">
                <a:alpha val="70000"/>
              </a:srgbClr>
            </a:outerShdw>
          </a:effectLst>
        </p:spPr>
      </p:pic>
      <p:sp>
        <p:nvSpPr>
          <p:cNvPr id="6" name="TextBox 5"/>
          <p:cNvSpPr txBox="1"/>
          <p:nvPr/>
        </p:nvSpPr>
        <p:spPr>
          <a:xfrm>
            <a:off x="9264352" y="3801806"/>
            <a:ext cx="2772308" cy="2554545"/>
          </a:xfrm>
          <a:prstGeom prst="rect">
            <a:avLst/>
          </a:prstGeom>
          <a:noFill/>
        </p:spPr>
        <p:txBody>
          <a:bodyPr wrap="square" rtlCol="0">
            <a:spAutoFit/>
          </a:bodyPr>
          <a:lstStyle/>
          <a:p>
            <a:r>
              <a:rPr lang="en-US" sz="2000" dirty="0" smtClean="0">
                <a:solidFill>
                  <a:schemeClr val="tx1">
                    <a:lumMod val="65000"/>
                    <a:lumOff val="35000"/>
                  </a:schemeClr>
                </a:solidFill>
                <a:latin typeface="Arial" charset="0"/>
                <a:ea typeface="Arial" charset="0"/>
                <a:cs typeface="Arial" charset="0"/>
              </a:rPr>
              <a:t>Before heat exchangers, we cleaned scaffolding.</a:t>
            </a:r>
          </a:p>
          <a:p>
            <a:endParaRPr lang="en-US" sz="2000" dirty="0">
              <a:solidFill>
                <a:schemeClr val="tx1">
                  <a:lumMod val="65000"/>
                  <a:lumOff val="35000"/>
                </a:schemeClr>
              </a:solidFill>
              <a:latin typeface="Arial" charset="0"/>
              <a:ea typeface="Arial" charset="0"/>
              <a:cs typeface="Arial" charset="0"/>
            </a:endParaRPr>
          </a:p>
          <a:p>
            <a:r>
              <a:rPr lang="en-US" sz="2000" dirty="0" smtClean="0">
                <a:solidFill>
                  <a:schemeClr val="tx1">
                    <a:lumMod val="65000"/>
                    <a:lumOff val="35000"/>
                  </a:schemeClr>
                </a:solidFill>
                <a:latin typeface="Arial" charset="0"/>
                <a:ea typeface="Arial" charset="0"/>
                <a:cs typeface="Arial" charset="0"/>
              </a:rPr>
              <a:t>Typically, the refinery would give us something that looked like this</a:t>
            </a:r>
            <a:r>
              <a:rPr lang="is-IS" sz="2000" dirty="0" smtClean="0">
                <a:solidFill>
                  <a:schemeClr val="tx1">
                    <a:lumMod val="65000"/>
                    <a:lumOff val="35000"/>
                  </a:schemeClr>
                </a:solidFill>
                <a:latin typeface="Arial" charset="0"/>
                <a:ea typeface="Arial" charset="0"/>
                <a:cs typeface="Arial" charset="0"/>
              </a:rPr>
              <a:t>…</a:t>
            </a:r>
            <a:endParaRPr lang="en-US" sz="2000" dirty="0">
              <a:solidFill>
                <a:schemeClr val="tx1">
                  <a:lumMod val="65000"/>
                  <a:lumOff val="35000"/>
                </a:schemeClr>
              </a:solidFill>
              <a:latin typeface="Arial" charset="0"/>
              <a:ea typeface="Arial" charset="0"/>
              <a:cs typeface="Arial" charset="0"/>
            </a:endParaRPr>
          </a:p>
        </p:txBody>
      </p:sp>
      <p:pic>
        <p:nvPicPr>
          <p:cNvPr id="7" name="Picture 6"/>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7406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22" name="Rectangle 21"/>
          <p:cNvSpPr/>
          <p:nvPr/>
        </p:nvSpPr>
        <p:spPr>
          <a:xfrm>
            <a:off x="551384" y="2384884"/>
            <a:ext cx="4752528" cy="2985433"/>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USP works in-line, 24/7</a:t>
            </a:r>
          </a:p>
          <a:p>
            <a:pPr marR="0" lvl="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High frequency, low displacement vibrations </a:t>
            </a:r>
          </a:p>
          <a:p>
            <a:pPr marR="0" lvl="0" defTabSz="914400" eaLnBrk="1" fontAlgn="auto" latinLnBrk="0" hangingPunct="1">
              <a:lnSpc>
                <a:spcPct val="100000"/>
              </a:lnSpc>
              <a:spcBef>
                <a:spcPts val="0"/>
              </a:spcBef>
              <a:spcAft>
                <a:spcPts val="0"/>
              </a:spcAft>
              <a:buClrTx/>
              <a:buSzTx/>
              <a:tabLst/>
              <a:defRPr/>
            </a:pP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Provides greater heat transfer efficiency </a:t>
            </a:r>
            <a:r>
              <a:rPr lang="en-U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with </a:t>
            </a: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energy savings.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3" descr="USPhxCIRCLES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940" y="1571949"/>
            <a:ext cx="6192688" cy="55476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p:nvPr/>
        </p:nvSpPr>
        <p:spPr>
          <a:xfrm>
            <a:off x="551384" y="1736812"/>
            <a:ext cx="5852141" cy="830997"/>
          </a:xfrm>
          <a:prstGeom prst="rect">
            <a:avLst/>
          </a:prstGeom>
        </p:spPr>
        <p:txBody>
          <a:bodyPr wrap="square">
            <a:spAutoFit/>
          </a:bodyPr>
          <a:lstStyle/>
          <a:p>
            <a:r>
              <a:rPr lang="en-US" sz="2400" b="1" dirty="0"/>
              <a:t>U</a:t>
            </a:r>
            <a:r>
              <a:rPr lang="en-US" sz="2400" dirty="0"/>
              <a:t>ltrasonic </a:t>
            </a:r>
            <a:r>
              <a:rPr lang="en-US" sz="2400" b="1" dirty="0"/>
              <a:t>S</a:t>
            </a:r>
            <a:r>
              <a:rPr lang="en-US" sz="2400" dirty="0"/>
              <a:t>cale </a:t>
            </a:r>
            <a:r>
              <a:rPr lang="en-US" sz="2400" b="1" dirty="0"/>
              <a:t>P</a:t>
            </a:r>
            <a:r>
              <a:rPr lang="en-US" sz="2400" dirty="0"/>
              <a:t>revention</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07"/>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AFTER 1 Year in operation (Power Generation Plant)</a:t>
            </a:r>
          </a:p>
        </p:txBody>
      </p:sp>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grpSp>
        <p:nvGrpSpPr>
          <p:cNvPr id="4" name="Group 3"/>
          <p:cNvGrpSpPr/>
          <p:nvPr/>
        </p:nvGrpSpPr>
        <p:grpSpPr>
          <a:xfrm>
            <a:off x="623447" y="2591795"/>
            <a:ext cx="4627735" cy="3584914"/>
            <a:chOff x="2171700" y="2039939"/>
            <a:chExt cx="3744914" cy="2956010"/>
          </a:xfrm>
        </p:grpSpPr>
        <p:pic>
          <p:nvPicPr>
            <p:cNvPr id="5" name="Picture 22" descr="2nd-exchanger-R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1" y="2039939"/>
              <a:ext cx="374491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171700" y="4157749"/>
              <a:ext cx="1600200" cy="838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chemeClr val="tx1"/>
                  </a:solidFill>
                  <a:latin typeface="Albertus Extra Bold"/>
                </a:rPr>
                <a:t>WITHOUT USP</a:t>
              </a:r>
            </a:p>
          </p:txBody>
        </p:sp>
      </p:grpSp>
      <p:grpSp>
        <p:nvGrpSpPr>
          <p:cNvPr id="7" name="Group 6"/>
          <p:cNvGrpSpPr/>
          <p:nvPr/>
        </p:nvGrpSpPr>
        <p:grpSpPr>
          <a:xfrm>
            <a:off x="6655913" y="2504644"/>
            <a:ext cx="4588697" cy="3736614"/>
            <a:chOff x="6348413" y="2039938"/>
            <a:chExt cx="3682249" cy="2878389"/>
          </a:xfrm>
        </p:grpSpPr>
        <p:pic>
          <p:nvPicPr>
            <p:cNvPr id="8" name="Picture 20" descr="1st-exchanger-R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2039938"/>
              <a:ext cx="366395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8430462" y="4080127"/>
              <a:ext cx="1600200" cy="838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chemeClr val="tx1"/>
                  </a:solidFill>
                  <a:latin typeface="Albertus Extra Bold"/>
                </a:rPr>
                <a:t>WITH USP</a:t>
              </a:r>
            </a:p>
          </p:txBody>
        </p:sp>
      </p:grpSp>
    </p:spTree>
    <p:extLst>
      <p:ext uri="{BB962C8B-B14F-4D97-AF65-F5344CB8AC3E}">
        <p14:creationId xmlns:p14="http://schemas.microsoft.com/office/powerpoint/2010/main" val="2028464369"/>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pic>
        <p:nvPicPr>
          <p:cNvPr id="6" name="Picture 3" descr="www.yourindustrynews.com/upload_images/GS_Caltex_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49" y="1646271"/>
            <a:ext cx="19510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49" y="2707370"/>
            <a:ext cx="25304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8"/>
          <p:cNvGrpSpPr>
            <a:grpSpLocks/>
          </p:cNvGrpSpPr>
          <p:nvPr/>
        </p:nvGrpSpPr>
        <p:grpSpPr bwMode="auto">
          <a:xfrm>
            <a:off x="2087641" y="3160260"/>
            <a:ext cx="3933825" cy="914400"/>
            <a:chOff x="0" y="2474"/>
            <a:chExt cx="2478" cy="576"/>
          </a:xfrm>
        </p:grpSpPr>
        <p:pic>
          <p:nvPicPr>
            <p:cNvPr id="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82"/>
              <a:ext cx="147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 y="2474"/>
              <a:ext cx="1002"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6294" y="1942211"/>
            <a:ext cx="1574291" cy="6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1309" y="4319514"/>
            <a:ext cx="2847319" cy="75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6721" y="5110936"/>
            <a:ext cx="11017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RAPP log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5360" y="3241269"/>
            <a:ext cx="26654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descr="Exxon_Mobil__10456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9139" y="4426472"/>
            <a:ext cx="2623550" cy="72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descr="HyundaiOilban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56746" y="1704070"/>
            <a:ext cx="206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member_logo_shell2doc"/>
          <p:cNvPicPr preferRelativeResize="0">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0307" y="4410757"/>
            <a:ext cx="1385094" cy="128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ANd9GcTupgyNHoeLbcqm15IlhdKcRuvKdQ7xwft108ubPkxIhQc9h1L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5257" y="5136356"/>
            <a:ext cx="13096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logo_ptt_global_chemic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34945" y="3367792"/>
            <a:ext cx="1983553" cy="67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14896" y="4396068"/>
            <a:ext cx="87630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ooter Placeholder 1"/>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algn="ctr" rtl="0" eaLnBrk="0" fontAlgn="base" hangingPunct="0">
              <a:spcBef>
                <a:spcPct val="0"/>
              </a:spcBef>
              <a:spcAft>
                <a:spcPct val="0"/>
              </a:spcAft>
              <a:defRPr sz="1200" kern="1200">
                <a:solidFill>
                  <a:schemeClr val="tx2"/>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r>
              <a:rPr lang="en-US"/>
              <a:t>russ@orangeultrasonics.com </a:t>
            </a:r>
            <a:endParaRPr lang="en-US" dirty="0"/>
          </a:p>
        </p:txBody>
      </p:sp>
      <p:pic>
        <p:nvPicPr>
          <p:cNvPr id="12290" name="Picture 2" descr="https://encrypted-tbn2.gstatic.com/images?q=tbn:ANd9GcRyQmxn1gFrWpsAwdKc0T_OCPWnMiyZpQLyaMQI1ebq9ytn8m2Bx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4139" y="1665190"/>
            <a:ext cx="2244730" cy="112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32068"/>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6220" y="1689448"/>
            <a:ext cx="4877671" cy="367024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r>
              <a:rPr lang="en-US" b="1" dirty="0"/>
              <a:t>, (Rotterdam) April 2015 </a:t>
            </a:r>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Heat exchangers 214 A/B have severe fouling issues. </a:t>
            </a:r>
          </a:p>
          <a:p>
            <a:pPr fontAlgn="auto">
              <a:spcAft>
                <a:spcPts val="0"/>
              </a:spcAft>
            </a:pPr>
            <a:r>
              <a:rPr lang="en-US" sz="2000" dirty="0">
                <a:solidFill>
                  <a:schemeClr val="tx1">
                    <a:lumMod val="75000"/>
                    <a:lumOff val="25000"/>
                  </a:schemeClr>
                </a:solidFill>
              </a:rPr>
              <a:t>A dedicated USP system consisting of mount on transducers and ultrasonic generators provide pulsed-power to remove existing fouling and inhibit new fouling from forming on the heat transfer surfaces.</a:t>
            </a:r>
          </a:p>
          <a:p>
            <a:pPr fontAlgn="auto">
              <a:spcAft>
                <a:spcPts val="0"/>
              </a:spcAft>
            </a:pPr>
            <a:r>
              <a:rPr lang="en-US" sz="2000" dirty="0">
                <a:solidFill>
                  <a:schemeClr val="tx1">
                    <a:lumMod val="75000"/>
                    <a:lumOff val="25000"/>
                  </a:schemeClr>
                </a:solidFill>
              </a:rPr>
              <a:t>The systems is: CE,UL and/or ATEX certified   </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75" y="3907383"/>
            <a:ext cx="4068452" cy="228850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163" t="10499" r="25555"/>
          <a:stretch/>
        </p:blipFill>
        <p:spPr>
          <a:xfrm>
            <a:off x="5318475" y="1952836"/>
            <a:ext cx="2397705" cy="179408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169" t="23697" r="29014"/>
          <a:stretch/>
        </p:blipFill>
        <p:spPr>
          <a:xfrm>
            <a:off x="8033340" y="1952836"/>
            <a:ext cx="1883911" cy="1794083"/>
          </a:xfrm>
          <a:prstGeom prst="rect">
            <a:avLst/>
          </a:prstGeom>
        </p:spPr>
      </p:pic>
      <p:sp>
        <p:nvSpPr>
          <p:cNvPr id="12" name="Footer Placeholder 11"/>
          <p:cNvSpPr>
            <a:spLocks noGrp="1"/>
          </p:cNvSpPr>
          <p:nvPr>
            <p:ph type="ftr" sz="quarter" idx="11"/>
          </p:nvPr>
        </p:nvSpPr>
        <p:spPr/>
        <p:txBody>
          <a:bodyPr/>
          <a:lstStyle/>
          <a:p>
            <a:r>
              <a:rPr lang="en-US">
                <a:solidFill>
                  <a:srgbClr val="55554A"/>
                </a:solidFill>
              </a:rPr>
              <a:t>russ@orangeultrasonics.com </a:t>
            </a:r>
          </a:p>
        </p:txBody>
      </p:sp>
    </p:spTree>
    <p:extLst>
      <p:ext uri="{BB962C8B-B14F-4D97-AF65-F5344CB8AC3E}">
        <p14:creationId xmlns:p14="http://schemas.microsoft.com/office/powerpoint/2010/main" val="112700814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7348" y="1556793"/>
            <a:ext cx="3996444" cy="9721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endParaRPr lang="en-US" b="1" dirty="0"/>
          </a:p>
          <a:p>
            <a:pPr marL="0" indent="0" fontAlgn="auto">
              <a:spcAft>
                <a:spcPts val="0"/>
              </a:spcAft>
              <a:buFont typeface="Wingdings" pitchFamily="2" charset="2"/>
              <a:buNone/>
            </a:pPr>
            <a:endParaRPr lang="en-US" b="1" dirty="0"/>
          </a:p>
          <a:p>
            <a:pPr marL="0" indent="0" fontAlgn="auto">
              <a:spcAft>
                <a:spcPts val="0"/>
              </a:spcAft>
              <a:buNone/>
            </a:pPr>
            <a:endParaRPr lang="en-US" sz="2000" dirty="0">
              <a:solidFill>
                <a:schemeClr val="tx1">
                  <a:lumMod val="75000"/>
                  <a:lumOff val="25000"/>
                </a:schemeClr>
              </a:solidFill>
            </a:endParaRP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sp>
        <p:nvSpPr>
          <p:cNvPr id="4" name="Content Placeholder 1"/>
          <p:cNvSpPr txBox="1">
            <a:spLocks/>
          </p:cNvSpPr>
          <p:nvPr/>
        </p:nvSpPr>
        <p:spPr>
          <a:xfrm>
            <a:off x="244887" y="2780928"/>
            <a:ext cx="2556284" cy="24482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r>
              <a:rPr lang="en-US" sz="3200" dirty="0">
                <a:solidFill>
                  <a:schemeClr val="accent1"/>
                </a:solidFill>
              </a:rPr>
              <a:t>Ultrasonic Generators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9736" y="2060848"/>
            <a:ext cx="7488832" cy="42124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6593" r="18030" b="17044"/>
          <a:stretch/>
        </p:blipFill>
        <p:spPr>
          <a:xfrm>
            <a:off x="335360" y="4182959"/>
            <a:ext cx="2844316" cy="1490471"/>
          </a:xfrm>
          <a:prstGeom prst="rect">
            <a:avLst/>
          </a:prstGeom>
          <a:ln>
            <a:noFill/>
          </a:ln>
          <a:effectLst>
            <a:outerShdw blurRad="292100" dist="139700" dir="2700000" algn="tl" rotWithShape="0">
              <a:srgbClr val="333333">
                <a:alpha val="65000"/>
              </a:srgbClr>
            </a:outerShdw>
          </a:effectLst>
        </p:spPr>
      </p:pic>
      <p:sp>
        <p:nvSpPr>
          <p:cNvPr id="10" name="Footer Placeholder 9"/>
          <p:cNvSpPr>
            <a:spLocks noGrp="1"/>
          </p:cNvSpPr>
          <p:nvPr>
            <p:ph type="ftr" sz="quarter" idx="11"/>
          </p:nvPr>
        </p:nvSpPr>
        <p:spPr/>
        <p:txBody>
          <a:bodyPr/>
          <a:lstStyle/>
          <a:p>
            <a:r>
              <a:rPr lang="en-US">
                <a:solidFill>
                  <a:srgbClr val="55554A"/>
                </a:solidFill>
              </a:rPr>
              <a:t>russ@orangeultrasonics.com </a:t>
            </a:r>
          </a:p>
        </p:txBody>
      </p:sp>
    </p:spTree>
    <p:extLst>
      <p:ext uri="{BB962C8B-B14F-4D97-AF65-F5344CB8AC3E}">
        <p14:creationId xmlns:p14="http://schemas.microsoft.com/office/powerpoint/2010/main" val="2118531073"/>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7348" y="1556793"/>
            <a:ext cx="3996444" cy="9721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endParaRPr lang="en-US" b="1" dirty="0"/>
          </a:p>
          <a:p>
            <a:pPr marL="0" indent="0" fontAlgn="auto">
              <a:spcAft>
                <a:spcPts val="0"/>
              </a:spcAft>
              <a:buFont typeface="Wingdings" pitchFamily="2" charset="2"/>
              <a:buNone/>
            </a:pPr>
            <a:endParaRPr lang="en-US" b="1" dirty="0"/>
          </a:p>
          <a:p>
            <a:pPr marL="0" indent="0" fontAlgn="auto">
              <a:spcAft>
                <a:spcPts val="0"/>
              </a:spcAft>
              <a:buNone/>
            </a:pPr>
            <a:endParaRPr lang="en-US" sz="2000" dirty="0">
              <a:solidFill>
                <a:schemeClr val="tx1">
                  <a:lumMod val="75000"/>
                  <a:lumOff val="25000"/>
                </a:schemeClr>
              </a:solidFill>
            </a:endParaRP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sp>
        <p:nvSpPr>
          <p:cNvPr id="2" name="Content Placeholder 1"/>
          <p:cNvSpPr>
            <a:spLocks noGrp="1"/>
          </p:cNvSpPr>
          <p:nvPr>
            <p:ph idx="1"/>
          </p:nvPr>
        </p:nvSpPr>
        <p:spPr>
          <a:xfrm>
            <a:off x="335360" y="2996953"/>
            <a:ext cx="2556284" cy="2448272"/>
          </a:xfrm>
        </p:spPr>
        <p:txBody>
          <a:bodyPr>
            <a:normAutofit/>
          </a:bodyPr>
          <a:lstStyle/>
          <a:p>
            <a:pPr marL="0" indent="0">
              <a:buNone/>
            </a:pPr>
            <a:r>
              <a:rPr lang="en-US" sz="3200" dirty="0"/>
              <a:t>Ultrasonic Transducers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977" y="2042847"/>
            <a:ext cx="7580595" cy="4264085"/>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a:solidFill>
                  <a:srgbClr val="55554A"/>
                </a:solidFill>
              </a:rPr>
              <a:t>russ@orangeultrasonics.com </a:t>
            </a:r>
          </a:p>
        </p:txBody>
      </p:sp>
    </p:spTree>
    <p:extLst>
      <p:ext uri="{BB962C8B-B14F-4D97-AF65-F5344CB8AC3E}">
        <p14:creationId xmlns:p14="http://schemas.microsoft.com/office/powerpoint/2010/main" val="1137173804"/>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3752" y="1723310"/>
            <a:ext cx="4824536" cy="2713802"/>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227348" y="1556792"/>
            <a:ext cx="3996444" cy="36702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endParaRPr lang="en-US" b="1" dirty="0"/>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214 A/B</a:t>
            </a:r>
          </a:p>
          <a:p>
            <a:pPr fontAlgn="auto">
              <a:spcAft>
                <a:spcPts val="0"/>
              </a:spcAft>
            </a:pPr>
            <a:r>
              <a:rPr lang="en-US" sz="2000" dirty="0">
                <a:solidFill>
                  <a:schemeClr val="tx1">
                    <a:lumMod val="75000"/>
                    <a:lumOff val="25000"/>
                  </a:schemeClr>
                </a:solidFill>
              </a:rPr>
              <a:t>4 USP Transducers per heat exchanger.</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315" y="3776852"/>
            <a:ext cx="4672519" cy="262829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882308" y="2402522"/>
            <a:ext cx="1188132" cy="461665"/>
          </a:xfrm>
          <a:prstGeom prst="rect">
            <a:avLst/>
          </a:prstGeom>
          <a:noFill/>
        </p:spPr>
        <p:txBody>
          <a:bodyPr wrap="square" rtlCol="0">
            <a:spAutoFit/>
          </a:bodyPr>
          <a:lstStyle/>
          <a:p>
            <a:r>
              <a:rPr lang="en-US" sz="2400" dirty="0">
                <a:solidFill>
                  <a:schemeClr val="accent1"/>
                </a:solidFill>
              </a:rPr>
              <a:t>214A</a:t>
            </a:r>
          </a:p>
        </p:txBody>
      </p:sp>
      <p:sp>
        <p:nvSpPr>
          <p:cNvPr id="9" name="TextBox 8"/>
          <p:cNvSpPr txBox="1"/>
          <p:nvPr/>
        </p:nvSpPr>
        <p:spPr>
          <a:xfrm>
            <a:off x="5681954" y="5697252"/>
            <a:ext cx="1188132" cy="461665"/>
          </a:xfrm>
          <a:prstGeom prst="rect">
            <a:avLst/>
          </a:prstGeom>
          <a:noFill/>
        </p:spPr>
        <p:txBody>
          <a:bodyPr wrap="square" rtlCol="0">
            <a:spAutoFit/>
          </a:bodyPr>
          <a:lstStyle/>
          <a:p>
            <a:r>
              <a:rPr lang="en-US" sz="2400" dirty="0">
                <a:solidFill>
                  <a:schemeClr val="accent1"/>
                </a:solidFill>
              </a:rPr>
              <a:t>214B</a:t>
            </a:r>
          </a:p>
        </p:txBody>
      </p:sp>
      <p:sp>
        <p:nvSpPr>
          <p:cNvPr id="2" name="Footer Placeholder 1"/>
          <p:cNvSpPr>
            <a:spLocks noGrp="1"/>
          </p:cNvSpPr>
          <p:nvPr>
            <p:ph type="ftr" sz="quarter" idx="11"/>
          </p:nvPr>
        </p:nvSpPr>
        <p:spPr/>
        <p:txBody>
          <a:bodyPr/>
          <a:lstStyle/>
          <a:p>
            <a:r>
              <a:rPr lang="en-US">
                <a:solidFill>
                  <a:srgbClr val="55554A"/>
                </a:solidFill>
              </a:rPr>
              <a:t>russ@orangeultrasonics.com </a:t>
            </a:r>
          </a:p>
        </p:txBody>
      </p:sp>
    </p:spTree>
    <p:extLst>
      <p:ext uri="{BB962C8B-B14F-4D97-AF65-F5344CB8AC3E}">
        <p14:creationId xmlns:p14="http://schemas.microsoft.com/office/powerpoint/2010/main" val="2658607867"/>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7348" y="1556792"/>
            <a:ext cx="2700300" cy="44644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endParaRPr lang="en-US" b="1" dirty="0"/>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Frequency calibration for optimizing US cavitation and vibration</a:t>
            </a:r>
          </a:p>
          <a:p>
            <a:pPr fontAlgn="auto">
              <a:spcAft>
                <a:spcPts val="0"/>
              </a:spcAft>
            </a:pPr>
            <a:r>
              <a:rPr lang="en-US" sz="2000" dirty="0">
                <a:solidFill>
                  <a:schemeClr val="tx1">
                    <a:lumMod val="75000"/>
                    <a:lumOff val="25000"/>
                  </a:schemeClr>
                </a:solidFill>
              </a:rPr>
              <a:t>Testing</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6241"/>
          <a:stretch/>
        </p:blipFill>
        <p:spPr>
          <a:xfrm>
            <a:off x="3213789" y="1767760"/>
            <a:ext cx="5037764" cy="265690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925" t="3334" r="15053"/>
          <a:stretch/>
        </p:blipFill>
        <p:spPr>
          <a:xfrm>
            <a:off x="7644172" y="3072204"/>
            <a:ext cx="3960440" cy="2949084"/>
          </a:xfrm>
          <a:prstGeom prst="rect">
            <a:avLst/>
          </a:prstGeom>
          <a:ln>
            <a:noFill/>
          </a:ln>
          <a:effectLst>
            <a:outerShdw blurRad="292100" dist="139700" dir="2700000" algn="tl" rotWithShape="0">
              <a:srgbClr val="333333">
                <a:alpha val="65000"/>
              </a:srgbClr>
            </a:outerShdw>
          </a:effectLst>
        </p:spPr>
      </p:pic>
      <p:sp>
        <p:nvSpPr>
          <p:cNvPr id="7" name="Footer Placeholder 6"/>
          <p:cNvSpPr>
            <a:spLocks noGrp="1"/>
          </p:cNvSpPr>
          <p:nvPr>
            <p:ph type="ftr" sz="quarter" idx="11"/>
          </p:nvPr>
        </p:nvSpPr>
        <p:spPr/>
        <p:txBody>
          <a:bodyPr/>
          <a:lstStyle/>
          <a:p>
            <a:r>
              <a:rPr lang="en-US" dirty="0">
                <a:solidFill>
                  <a:srgbClr val="55554A"/>
                </a:solidFill>
              </a:rPr>
              <a:t>russ@orangeultrasonics.com </a:t>
            </a:r>
          </a:p>
        </p:txBody>
      </p:sp>
    </p:spTree>
    <p:extLst>
      <p:ext uri="{BB962C8B-B14F-4D97-AF65-F5344CB8AC3E}">
        <p14:creationId xmlns:p14="http://schemas.microsoft.com/office/powerpoint/2010/main" val="707903935"/>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7348" y="1556792"/>
            <a:ext cx="3996444" cy="36702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endParaRPr lang="en-US" b="1" dirty="0"/>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Ready to go!</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696" y="2230933"/>
            <a:ext cx="7344816" cy="4131459"/>
          </a:xfrm>
          <a:prstGeom prst="rect">
            <a:avLst/>
          </a:prstGeom>
          <a:ln>
            <a:noFill/>
          </a:ln>
          <a:effectLst>
            <a:outerShdw blurRad="292100" dist="139700" dir="2700000" algn="tl" rotWithShape="0">
              <a:srgbClr val="333333">
                <a:alpha val="65000"/>
              </a:srgbClr>
            </a:outerShdw>
          </a:effectLst>
        </p:spPr>
      </p:pic>
      <p:sp>
        <p:nvSpPr>
          <p:cNvPr id="7" name="Footer Placeholder 6"/>
          <p:cNvSpPr>
            <a:spLocks noGrp="1"/>
          </p:cNvSpPr>
          <p:nvPr>
            <p:ph type="ftr" sz="quarter" idx="11"/>
          </p:nvPr>
        </p:nvSpPr>
        <p:spPr/>
        <p:txBody>
          <a:bodyPr/>
          <a:lstStyle/>
          <a:p>
            <a:r>
              <a:rPr lang="en-US" sz="1000">
                <a:solidFill>
                  <a:srgbClr val="55554A"/>
                </a:solidFill>
              </a:rPr>
              <a:t>russ@orangeultrasonics.com </a:t>
            </a:r>
            <a:endParaRPr lang="en-US" sz="1000" dirty="0">
              <a:solidFill>
                <a:srgbClr val="55554A"/>
              </a:solidFill>
            </a:endParaRPr>
          </a:p>
        </p:txBody>
      </p:sp>
    </p:spTree>
    <p:extLst>
      <p:ext uri="{BB962C8B-B14F-4D97-AF65-F5344CB8AC3E}">
        <p14:creationId xmlns:p14="http://schemas.microsoft.com/office/powerpoint/2010/main" val="7841983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SG"/>
          </a:p>
        </p:txBody>
      </p:sp>
      <p:graphicFrame>
        <p:nvGraphicFramePr>
          <p:cNvPr id="5" name="Chart 4"/>
          <p:cNvGraphicFramePr>
            <a:graphicFrameLocks noGrp="1"/>
          </p:cNvGraphicFramePr>
          <p:nvPr>
            <p:extLst>
              <p:ext uri="{D42A27DB-BD31-4B8C-83A1-F6EECF244321}">
                <p14:modId xmlns:p14="http://schemas.microsoft.com/office/powerpoint/2010/main" val="2051031426"/>
              </p:ext>
            </p:extLst>
          </p:nvPr>
        </p:nvGraphicFramePr>
        <p:xfrm>
          <a:off x="1761725" y="283348"/>
          <a:ext cx="8668550" cy="629130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7867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pic>
        <p:nvPicPr>
          <p:cNvPr id="3" name="Picture 2"/>
          <p:cNvPicPr>
            <a:picLocks noChangeAspect="1" noChangeArrowheads="1"/>
          </p:cNvPicPr>
          <p:nvPr/>
        </p:nvPicPr>
        <p:blipFill rotWithShape="1">
          <a:blip r:embed="rId2" cstate="print"/>
          <a:srcRect t="5742" r="13881"/>
          <a:stretch/>
        </p:blipFill>
        <p:spPr bwMode="auto">
          <a:xfrm>
            <a:off x="10809" y="0"/>
            <a:ext cx="9066487" cy="6896360"/>
          </a:xfrm>
          <a:prstGeom prst="rect">
            <a:avLst/>
          </a:prstGeom>
          <a:ln>
            <a:noFill/>
          </a:ln>
          <a:effectLst>
            <a:outerShdw blurRad="190500" algn="tl" rotWithShape="0">
              <a:srgbClr val="000000">
                <a:alpha val="70000"/>
              </a:srgbClr>
            </a:outerShdw>
          </a:effectLst>
        </p:spPr>
      </p:pic>
      <p:sp>
        <p:nvSpPr>
          <p:cNvPr id="5" name="TextBox 4"/>
          <p:cNvSpPr txBox="1"/>
          <p:nvPr/>
        </p:nvSpPr>
        <p:spPr>
          <a:xfrm>
            <a:off x="9264352" y="3801806"/>
            <a:ext cx="2927648" cy="1015663"/>
          </a:xfrm>
          <a:prstGeom prst="rect">
            <a:avLst/>
          </a:prstGeom>
          <a:noFill/>
        </p:spPr>
        <p:txBody>
          <a:bodyPr wrap="square" rtlCol="0">
            <a:spAutoFit/>
          </a:bodyPr>
          <a:lstStyle/>
          <a:p>
            <a:r>
              <a:rPr lang="is-IS" sz="2000" dirty="0" smtClean="0">
                <a:solidFill>
                  <a:schemeClr val="tx1">
                    <a:lumMod val="65000"/>
                    <a:lumOff val="35000"/>
                  </a:schemeClr>
                </a:solidFill>
                <a:latin typeface="Arial" charset="0"/>
                <a:ea typeface="Arial" charset="0"/>
                <a:cs typeface="Arial" charset="0"/>
              </a:rPr>
              <a:t>… and we would give them back a plank like this in about 25 minutes</a:t>
            </a:r>
            <a:endParaRPr lang="en-US" sz="2000" dirty="0">
              <a:solidFill>
                <a:schemeClr val="tx1">
                  <a:lumMod val="65000"/>
                  <a:lumOff val="35000"/>
                </a:schemeClr>
              </a:solidFill>
              <a:latin typeface="Arial" charset="0"/>
              <a:ea typeface="Arial" charset="0"/>
              <a:cs typeface="Arial" charset="0"/>
            </a:endParaRPr>
          </a:p>
        </p:txBody>
      </p:sp>
      <p:pic>
        <p:nvPicPr>
          <p:cNvPr id="6" name="Picture 5"/>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730345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eaLnBrk="0" fontAlgn="base" hangingPunct="0">
              <a:spcBef>
                <a:spcPct val="0"/>
              </a:spcBef>
              <a:spcAft>
                <a:spcPct val="0"/>
              </a:spcAft>
            </a:pPr>
            <a:endParaRPr lang="en-US" sz="2400">
              <a:solidFill>
                <a:srgbClr val="000000"/>
              </a:solidFill>
            </a:endParaRPr>
          </a:p>
        </p:txBody>
      </p:sp>
      <p:graphicFrame>
        <p:nvGraphicFramePr>
          <p:cNvPr id="5" name="Chart 4"/>
          <p:cNvGraphicFramePr>
            <a:graphicFrameLocks noGrp="1"/>
          </p:cNvGraphicFramePr>
          <p:nvPr>
            <p:extLst>
              <p:ext uri="{D42A27DB-BD31-4B8C-83A1-F6EECF244321}">
                <p14:modId xmlns:p14="http://schemas.microsoft.com/office/powerpoint/2010/main" val="514377676"/>
              </p:ext>
            </p:extLst>
          </p:nvPr>
        </p:nvGraphicFramePr>
        <p:xfrm>
          <a:off x="1761725" y="283348"/>
          <a:ext cx="8668550" cy="629130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34240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sp>
        <p:nvSpPr>
          <p:cNvPr id="22" name="Rectangle 21"/>
          <p:cNvSpPr/>
          <p:nvPr/>
        </p:nvSpPr>
        <p:spPr>
          <a:xfrm>
            <a:off x="551384" y="2384884"/>
            <a:ext cx="4752528" cy="2246769"/>
          </a:xfrm>
          <a:prstGeom prst="rect">
            <a:avLst/>
          </a:prstGeom>
        </p:spPr>
        <p:txBody>
          <a:bodyPr wrap="square">
            <a:spAutoFit/>
          </a:bodyPr>
          <a:lstStyle/>
          <a:p>
            <a:r>
              <a:rPr lang="en-US" sz="2000" b="1" dirty="0">
                <a:solidFill>
                  <a:schemeClr val="accent1"/>
                </a:solidFill>
              </a:rPr>
              <a:t>UPTIME</a:t>
            </a:r>
            <a:r>
              <a:rPr lang="en-US" sz="2000" dirty="0"/>
              <a:t>— is the key benefit of this technology. The USP system allows your processing units to continue in full operation as cleaning takes place. </a:t>
            </a:r>
          </a:p>
          <a:p>
            <a:r>
              <a:rPr lang="en-US" sz="2000" b="1" dirty="0"/>
              <a:t> </a:t>
            </a:r>
            <a:endParaRPr lang="en-US" sz="2000" dirty="0"/>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p:cNvGrpSpPr/>
          <p:nvPr/>
        </p:nvGrpSpPr>
        <p:grpSpPr>
          <a:xfrm>
            <a:off x="5541946" y="1646958"/>
            <a:ext cx="6645845" cy="4899131"/>
            <a:chOff x="4547901" y="1790994"/>
            <a:chExt cx="6645845" cy="4899131"/>
          </a:xfrm>
        </p:grpSpPr>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4547901" y="1977472"/>
              <a:ext cx="6645845" cy="4558478"/>
            </a:xfrm>
            <a:prstGeom prst="rect">
              <a:avLst/>
            </a:prstGeom>
            <a:noFill/>
            <a:ln>
              <a:noFill/>
            </a:ln>
          </p:spPr>
        </p:pic>
        <p:sp>
          <p:nvSpPr>
            <p:cNvPr id="25" name="Donut 24"/>
            <p:cNvSpPr>
              <a:spLocks/>
            </p:cNvSpPr>
            <p:nvPr/>
          </p:nvSpPr>
          <p:spPr>
            <a:xfrm>
              <a:off x="6684449" y="5028569"/>
              <a:ext cx="1724252" cy="1661556"/>
            </a:xfrm>
            <a:prstGeom prst="donut">
              <a:avLst>
                <a:gd name="adj" fmla="val 3688"/>
              </a:avLst>
            </a:prstGeom>
            <a:solidFill>
              <a:srgbClr val="ED7D31">
                <a:lumMod val="75000"/>
              </a:srgbClr>
            </a:solidFill>
            <a:ln w="12700" cap="flat" cmpd="sng" algn="ctr">
              <a:solidFill>
                <a:srgbClr val="ED7D31">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Donut 25"/>
            <p:cNvSpPr>
              <a:spLocks/>
            </p:cNvSpPr>
            <p:nvPr/>
          </p:nvSpPr>
          <p:spPr>
            <a:xfrm>
              <a:off x="6894710" y="1790994"/>
              <a:ext cx="1546226" cy="1529993"/>
            </a:xfrm>
            <a:prstGeom prst="donut">
              <a:avLst>
                <a:gd name="adj" fmla="val 3688"/>
              </a:avLst>
            </a:prstGeom>
            <a:solidFill>
              <a:srgbClr val="ED7D31">
                <a:lumMod val="75000"/>
              </a:srgbClr>
            </a:solidFill>
            <a:ln w="12700" cap="flat" cmpd="sng" algn="ctr">
              <a:solidFill>
                <a:srgbClr val="ED7D31">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834883969"/>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1199" y="1931140"/>
            <a:ext cx="8229600" cy="1555799"/>
            <a:chOff x="0" y="0"/>
            <a:chExt cx="8229600" cy="1555799"/>
          </a:xfrm>
        </p:grpSpPr>
        <p:sp>
          <p:nvSpPr>
            <p:cNvPr id="22" name="Rounded Rectangle 21"/>
            <p:cNvSpPr/>
            <p:nvPr/>
          </p:nvSpPr>
          <p:spPr>
            <a:xfrm>
              <a:off x="0" y="0"/>
              <a:ext cx="8229600" cy="154149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1787356" y="0"/>
              <a:ext cx="6442243" cy="1555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Ultrasonic Cleaning </a:t>
              </a:r>
              <a:r>
                <a:rPr lang="en-US" sz="2400" kern="1200" dirty="0" smtClean="0"/>
                <a:t>Baths</a:t>
              </a:r>
            </a:p>
            <a:p>
              <a:pPr marL="342900" lvl="0" indent="-342900" algn="l" defTabSz="1066800">
                <a:lnSpc>
                  <a:spcPct val="90000"/>
                </a:lnSpc>
                <a:spcBef>
                  <a:spcPct val="0"/>
                </a:spcBef>
                <a:spcAft>
                  <a:spcPct val="35000"/>
                </a:spcAft>
                <a:buFont typeface="Arial" charset="0"/>
                <a:buChar char="•"/>
              </a:pPr>
              <a:r>
                <a:rPr lang="en-US" sz="1900" kern="1200" dirty="0" smtClean="0"/>
                <a:t>Multiple </a:t>
              </a:r>
              <a:r>
                <a:rPr lang="en-US" sz="1900" kern="1200" dirty="0"/>
                <a:t>sizes &amp; </a:t>
              </a:r>
              <a:r>
                <a:rPr lang="en-US" sz="1900" kern="1200" dirty="0" smtClean="0"/>
                <a:t>configurations</a:t>
              </a:r>
            </a:p>
            <a:p>
              <a:pPr marL="342900" lvl="0" indent="-342900" algn="l" defTabSz="1066800">
                <a:lnSpc>
                  <a:spcPct val="90000"/>
                </a:lnSpc>
                <a:spcBef>
                  <a:spcPct val="0"/>
                </a:spcBef>
                <a:spcAft>
                  <a:spcPct val="35000"/>
                </a:spcAft>
                <a:buFont typeface="Arial" charset="0"/>
                <a:buChar char="•"/>
              </a:pPr>
              <a:r>
                <a:rPr lang="en-US" sz="1900" kern="1200" dirty="0" smtClean="0"/>
                <a:t>Variable </a:t>
              </a:r>
              <a:r>
                <a:rPr lang="en-US" sz="1900" kern="1200" dirty="0"/>
                <a:t>powered units for purpose-built cleaning applications </a:t>
              </a:r>
            </a:p>
          </p:txBody>
        </p:sp>
      </p:grpSp>
      <p:sp>
        <p:nvSpPr>
          <p:cNvPr id="13" name="Rounded Rectangle 12"/>
          <p:cNvSpPr/>
          <p:nvPr/>
        </p:nvSpPr>
        <p:spPr>
          <a:xfrm>
            <a:off x="2122636" y="2029652"/>
            <a:ext cx="1645920" cy="1188721"/>
          </a:xfrm>
          <a:prstGeom prst="roundRect">
            <a:avLst>
              <a:gd name="adj" fmla="val 10000"/>
            </a:avLst>
          </a:prstGeom>
          <a:blipFill dpi="0"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50512" t="-68724" r="-184841" b="-1659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 13"/>
          <p:cNvGrpSpPr/>
          <p:nvPr/>
        </p:nvGrpSpPr>
        <p:grpSpPr>
          <a:xfrm>
            <a:off x="1971173" y="3501246"/>
            <a:ext cx="8229600" cy="1414363"/>
            <a:chOff x="0" y="1555799"/>
            <a:chExt cx="8229600" cy="1414363"/>
          </a:xfrm>
        </p:grpSpPr>
        <p:sp>
          <p:nvSpPr>
            <p:cNvPr id="20" name="Rounded Rectangle 19"/>
            <p:cNvSpPr/>
            <p:nvPr/>
          </p:nvSpPr>
          <p:spPr>
            <a:xfrm>
              <a:off x="0" y="15557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7"/>
            <p:cNvSpPr/>
            <p:nvPr/>
          </p:nvSpPr>
          <p:spPr>
            <a:xfrm>
              <a:off x="1787356" y="15557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Clean-in-Process Technologies</a:t>
              </a:r>
            </a:p>
            <a:p>
              <a:pPr marL="342900" lvl="1" indent="-342900" algn="l" defTabSz="844550">
                <a:lnSpc>
                  <a:spcPct val="90000"/>
                </a:lnSpc>
                <a:spcBef>
                  <a:spcPct val="0"/>
                </a:spcBef>
                <a:spcAft>
                  <a:spcPct val="15000"/>
                </a:spcAft>
                <a:buFont typeface="Arial" charset="0"/>
                <a:buChar char="•"/>
              </a:pPr>
              <a:r>
                <a:rPr lang="en-US" sz="1900" kern="1200" dirty="0" smtClean="0"/>
                <a:t>USP [Ultrasonic Scale Prevention</a:t>
              </a:r>
              <a:r>
                <a:rPr lang="en-US" sz="1900" dirty="0" smtClean="0"/>
                <a:t>]</a:t>
              </a:r>
              <a:endParaRPr lang="en-US" sz="19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bg1"/>
                  </a:solidFill>
                </a:rPr>
                <a:t>M</a:t>
              </a:r>
              <a:r>
                <a:rPr lang="en-US" sz="1900" b="1" kern="1200" baseline="30000" dirty="0">
                  <a:solidFill>
                    <a:schemeClr val="bg1"/>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a:t>
              </a:r>
              <a:endParaRPr lang="en-US" sz="1900" kern="1200" baseline="30000" dirty="0"/>
            </a:p>
          </p:txBody>
        </p:sp>
      </p:grpSp>
      <p:sp>
        <p:nvSpPr>
          <p:cNvPr id="15" name="Rounded Rectangle 14"/>
          <p:cNvSpPr/>
          <p:nvPr/>
        </p:nvSpPr>
        <p:spPr>
          <a:xfrm>
            <a:off x="2122636" y="3614068"/>
            <a:ext cx="1645920" cy="1131490"/>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1981200" y="5028431"/>
            <a:ext cx="8229600" cy="1414363"/>
            <a:chOff x="0" y="3111599"/>
            <a:chExt cx="8229600" cy="1414363"/>
          </a:xfrm>
        </p:grpSpPr>
        <p:sp>
          <p:nvSpPr>
            <p:cNvPr id="18" name="Rounded Rectangle 17"/>
            <p:cNvSpPr/>
            <p:nvPr/>
          </p:nvSpPr>
          <p:spPr>
            <a:xfrm>
              <a:off x="0" y="31115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10"/>
            <p:cNvSpPr/>
            <p:nvPr/>
          </p:nvSpPr>
          <p:spPr>
            <a:xfrm>
              <a:off x="1787356" y="31115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Fouling Mitigation &amp; Process Improvement </a:t>
              </a:r>
              <a:endParaRPr lang="en-US" sz="24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tx1">
                      <a:lumMod val="75000"/>
                      <a:lumOff val="25000"/>
                    </a:schemeClr>
                  </a:solidFill>
                </a:rPr>
                <a:t>M</a:t>
              </a:r>
              <a:r>
                <a:rPr lang="en-US" sz="1900" b="1" kern="1200" baseline="30000" dirty="0">
                  <a:solidFill>
                    <a:schemeClr val="tx1">
                      <a:lumMod val="75000"/>
                      <a:lumOff val="25000"/>
                    </a:schemeClr>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(clamp on) apparatus with pre-selected ultrasonic power output, to match with specified outcomes</a:t>
              </a:r>
            </a:p>
            <a:p>
              <a:pPr marL="171450" lvl="1" indent="-171450" algn="l" defTabSz="844550">
                <a:lnSpc>
                  <a:spcPct val="90000"/>
                </a:lnSpc>
                <a:spcBef>
                  <a:spcPct val="0"/>
                </a:spcBef>
                <a:spcAft>
                  <a:spcPct val="15000"/>
                </a:spcAft>
                <a:buChar char="••"/>
              </a:pPr>
              <a:r>
                <a:rPr lang="en-US" sz="1900" kern="1200" dirty="0"/>
                <a:t>Ultrasonic Pigging Train</a:t>
              </a:r>
            </a:p>
          </p:txBody>
        </p:sp>
      </p:grpSp>
      <p:sp>
        <p:nvSpPr>
          <p:cNvPr id="17" name="Rounded Rectangle 16"/>
          <p:cNvSpPr/>
          <p:nvPr/>
        </p:nvSpPr>
        <p:spPr>
          <a:xfrm>
            <a:off x="2122636" y="5169867"/>
            <a:ext cx="1645920" cy="1131490"/>
          </a:xfrm>
          <a:prstGeom prst="roundRect">
            <a:avLst>
              <a:gd name="adj" fmla="val 10000"/>
            </a:avLst>
          </a:prstGeom>
          <a:blipFill dpi="0" rotWithShape="1">
            <a:blip r:embed="rId5"/>
            <a:srcRect/>
            <a:stretch>
              <a:fillRect l="-44949" t="-22775" r="-31811" b="-2927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1027544"/>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988" y="5347134"/>
            <a:ext cx="5942857" cy="1371429"/>
          </a:xfrm>
          <a:prstGeom prst="rect">
            <a:avLst/>
          </a:prstGeom>
          <a:ln>
            <a:noFill/>
          </a:ln>
          <a:effectLst>
            <a:outerShdw blurRad="190500" algn="tl" rotWithShape="0">
              <a:srgbClr val="000000">
                <a:alpha val="70000"/>
              </a:srgbClr>
            </a:outerShdw>
          </a:effectLst>
        </p:spPr>
      </p:pic>
      <p:sp>
        <p:nvSpPr>
          <p:cNvPr id="6" name="TextBox 5"/>
          <p:cNvSpPr txBox="1"/>
          <p:nvPr/>
        </p:nvSpPr>
        <p:spPr>
          <a:xfrm>
            <a:off x="1657890" y="1141374"/>
            <a:ext cx="8964996" cy="461665"/>
          </a:xfrm>
          <a:prstGeom prst="rect">
            <a:avLst/>
          </a:prstGeom>
          <a:noFill/>
        </p:spPr>
        <p:txBody>
          <a:bodyPr wrap="square" rtlCol="0">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Presentation By: </a:t>
            </a:r>
          </a:p>
        </p:txBody>
      </p:sp>
      <p:sp>
        <p:nvSpPr>
          <p:cNvPr id="7" name="TextBox 6"/>
          <p:cNvSpPr txBox="1"/>
          <p:nvPr/>
        </p:nvSpPr>
        <p:spPr>
          <a:xfrm>
            <a:off x="1613502" y="2596666"/>
            <a:ext cx="8964996" cy="584775"/>
          </a:xfrm>
          <a:prstGeom prst="rect">
            <a:avLst/>
          </a:prstGeom>
          <a:noFill/>
        </p:spPr>
        <p:txBody>
          <a:bodyPr wrap="squar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Russell Philion</a:t>
            </a:r>
          </a:p>
        </p:txBody>
      </p:sp>
      <p:sp>
        <p:nvSpPr>
          <p:cNvPr id="8" name="TextBox 7"/>
          <p:cNvSpPr txBox="1"/>
          <p:nvPr/>
        </p:nvSpPr>
        <p:spPr>
          <a:xfrm>
            <a:off x="1668364" y="3095460"/>
            <a:ext cx="8964996" cy="430887"/>
          </a:xfrm>
          <a:prstGeom prst="rect">
            <a:avLst/>
          </a:prstGeom>
          <a:noFill/>
        </p:spPr>
        <p:txBody>
          <a:bodyPr wrap="square" rtlCol="0">
            <a:spAutoFit/>
          </a:bodyPr>
          <a:lstStyle/>
          <a:p>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President and Chief Technical Officer</a:t>
            </a:r>
          </a:p>
        </p:txBody>
      </p:sp>
      <p:sp>
        <p:nvSpPr>
          <p:cNvPr id="9" name="TextBox 8"/>
          <p:cNvSpPr txBox="1"/>
          <p:nvPr/>
        </p:nvSpPr>
        <p:spPr>
          <a:xfrm>
            <a:off x="1613516" y="3825086"/>
            <a:ext cx="8964996"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Email: russ@orangeultrasonics.com</a:t>
            </a:r>
          </a:p>
        </p:txBody>
      </p:sp>
      <p:sp>
        <p:nvSpPr>
          <p:cNvPr id="10" name="TextBox 9"/>
          <p:cNvSpPr txBox="1"/>
          <p:nvPr/>
        </p:nvSpPr>
        <p:spPr>
          <a:xfrm>
            <a:off x="1618219" y="4293102"/>
            <a:ext cx="8964996"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Direct: 416.779.8262</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163" t="10499" r="25555"/>
          <a:stretch/>
        </p:blipFill>
        <p:spPr>
          <a:xfrm>
            <a:off x="6756369" y="1141374"/>
            <a:ext cx="4884247" cy="3654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0301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66330" y="3641721"/>
            <a:ext cx="8597924" cy="3032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491" t="7350" r="8317" b="9052"/>
          <a:stretch/>
        </p:blipFill>
        <p:spPr>
          <a:xfrm>
            <a:off x="831462" y="1844824"/>
            <a:ext cx="3528392" cy="267545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627948" y="1831230"/>
            <a:ext cx="4536504" cy="181588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ysClr val="windowText" lastClr="000000"/>
                </a:solidFill>
                <a:effectLst/>
                <a:uLnTx/>
                <a:uFillTx/>
              </a:rPr>
              <a:t>Will accommodate </a:t>
            </a:r>
            <a:r>
              <a:rPr kumimoji="0" lang="en-US" sz="1400" b="0" i="0" u="none" strike="noStrike" kern="0" cap="none" spc="0" normalizeH="0" baseline="0" noProof="0" dirty="0" err="1">
                <a:ln>
                  <a:noFill/>
                </a:ln>
                <a:solidFill>
                  <a:sysClr val="windowText" lastClr="000000"/>
                </a:solidFill>
                <a:effectLst/>
                <a:uLnTx/>
                <a:uFillTx/>
              </a:rPr>
              <a:t>Hx</a:t>
            </a:r>
            <a:r>
              <a:rPr kumimoji="0" lang="en-US" sz="1400" b="0" i="0" u="none" strike="noStrike" kern="0" cap="none" spc="0" normalizeH="0" baseline="0" noProof="0" dirty="0">
                <a:ln>
                  <a:noFill/>
                </a:ln>
                <a:solidFill>
                  <a:sysClr val="windowText" lastClr="000000"/>
                </a:solidFill>
                <a:effectLst/>
                <a:uLnTx/>
                <a:uFillTx/>
              </a:rPr>
              <a:t> units up to 8m in length</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ysClr val="windowText" lastClr="000000"/>
                </a:solidFill>
                <a:effectLst/>
                <a:uLnTx/>
                <a:uFillTx/>
              </a:rPr>
              <a:t>Axle allows for easy transport and set-up without needing a crane.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ysClr val="windowText" lastClr="000000"/>
                </a:solidFill>
                <a:effectLst/>
                <a:uLnTx/>
                <a:uFillTx/>
              </a:rPr>
              <a:t>Essential Wave Technology (EWT). Purpose built ultrasonic generators and transducers to work in extreme conditions and temperatures.  </a:t>
            </a:r>
          </a:p>
        </p:txBody>
      </p:sp>
      <p:sp>
        <p:nvSpPr>
          <p:cNvPr id="14" name="TextBox 13"/>
          <p:cNvSpPr txBox="1"/>
          <p:nvPr/>
        </p:nvSpPr>
        <p:spPr>
          <a:xfrm>
            <a:off x="8894264" y="6162937"/>
            <a:ext cx="27564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Model: 2764AXL</a:t>
            </a:r>
          </a:p>
        </p:txBody>
      </p:sp>
      <p:sp>
        <p:nvSpPr>
          <p:cNvPr id="7" name="TextBox 6"/>
          <p:cNvSpPr txBox="1"/>
          <p:nvPr/>
        </p:nvSpPr>
        <p:spPr>
          <a:xfrm>
            <a:off x="5627948" y="527846"/>
            <a:ext cx="464451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Acoustic Cleaning Baths</a:t>
            </a:r>
          </a:p>
        </p:txBody>
      </p:sp>
    </p:spTree>
    <p:extLst>
      <p:ext uri="{BB962C8B-B14F-4D97-AF65-F5344CB8AC3E}">
        <p14:creationId xmlns:p14="http://schemas.microsoft.com/office/powerpoint/2010/main" val="309025196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bg1"/>
          </a:fgClr>
          <a:bgClr>
            <a:schemeClr val="bg1"/>
          </a:bgClr>
        </a:patt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9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3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95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3" y="125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84340" y="664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186682" y="2420888"/>
            <a:ext cx="2927648" cy="707886"/>
          </a:xfrm>
          <a:prstGeom prst="rect">
            <a:avLst/>
          </a:prstGeom>
          <a:noFill/>
        </p:spPr>
        <p:txBody>
          <a:bodyPr wrap="square" rtlCol="0">
            <a:spAutoFit/>
          </a:bodyPr>
          <a:lstStyle/>
          <a:p>
            <a:r>
              <a:rPr lang="is-IS" sz="2000" dirty="0" smtClean="0">
                <a:solidFill>
                  <a:schemeClr val="tx1">
                    <a:lumMod val="65000"/>
                    <a:lumOff val="35000"/>
                  </a:schemeClr>
                </a:solidFill>
                <a:latin typeface="Arial" charset="0"/>
                <a:ea typeface="Arial" charset="0"/>
                <a:cs typeface="Arial" charset="0"/>
              </a:rPr>
              <a:t>Sintered Metal filters cleaned in batches</a:t>
            </a:r>
            <a:endParaRPr lang="en-US" sz="2000" dirty="0">
              <a:solidFill>
                <a:schemeClr val="tx1">
                  <a:lumMod val="65000"/>
                  <a:lumOff val="35000"/>
                </a:schemeClr>
              </a:solidFill>
              <a:latin typeface="Arial" charset="0"/>
              <a:ea typeface="Arial" charset="0"/>
              <a:cs typeface="Arial" charset="0"/>
            </a:endParaRPr>
          </a:p>
        </p:txBody>
      </p:sp>
      <p:pic>
        <p:nvPicPr>
          <p:cNvPr id="8" name="Picture 7"/>
          <p:cNvPicPr>
            <a:picLocks noChangeAspect="1"/>
          </p:cNvPicPr>
          <p:nvPr/>
        </p:nvPicPr>
        <p:blipFill rotWithShape="1">
          <a:blip r:embed="rId7">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9" name="TextBox 8"/>
          <p:cNvSpPr txBox="1"/>
          <p:nvPr/>
        </p:nvSpPr>
        <p:spPr>
          <a:xfrm>
            <a:off x="9186682" y="3557545"/>
            <a:ext cx="2927648" cy="1631216"/>
          </a:xfrm>
          <a:prstGeom prst="rect">
            <a:avLst/>
          </a:prstGeom>
          <a:noFill/>
        </p:spPr>
        <p:txBody>
          <a:bodyPr wrap="square" rtlCol="0">
            <a:spAutoFit/>
          </a:bodyPr>
          <a:lstStyle/>
          <a:p>
            <a:r>
              <a:rPr lang="en-US" sz="2000" dirty="0" smtClean="0">
                <a:solidFill>
                  <a:schemeClr val="tx1">
                    <a:lumMod val="65000"/>
                    <a:lumOff val="35000"/>
                  </a:schemeClr>
                </a:solidFill>
                <a:latin typeface="Arial" charset="0"/>
                <a:ea typeface="Arial" charset="0"/>
                <a:cs typeface="Arial" charset="0"/>
              </a:rPr>
              <a:t>Previous cleaning with h</a:t>
            </a:r>
            <a:r>
              <a:rPr lang="is-IS" sz="2000" dirty="0" smtClean="0">
                <a:solidFill>
                  <a:schemeClr val="tx1">
                    <a:lumMod val="65000"/>
                    <a:lumOff val="35000"/>
                  </a:schemeClr>
                </a:solidFill>
                <a:latin typeface="Arial" charset="0"/>
                <a:ea typeface="Arial" charset="0"/>
                <a:cs typeface="Arial" charset="0"/>
              </a:rPr>
              <a:t>igh pressure water or agressive chemicals were damanging these filters.</a:t>
            </a:r>
            <a:endParaRPr lang="en-US" sz="2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35213454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wedge">
                                      <p:cBhvr>
                                        <p:cTn id="17" dur="20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5215411" y="5558135"/>
            <a:ext cx="4987506" cy="400110"/>
          </a:xfrm>
          <a:prstGeom prst="rect">
            <a:avLst/>
          </a:prstGeom>
          <a:noFill/>
        </p:spPr>
        <p:txBody>
          <a:bodyPr wrap="square" rtlCol="0">
            <a:spAutoFit/>
          </a:bodyPr>
          <a:lstStyle/>
          <a:p>
            <a:r>
              <a:rPr lang="en-US" dirty="0" smtClean="0">
                <a:solidFill>
                  <a:srgbClr val="FFFFFF"/>
                </a:solidFill>
                <a:latin typeface="Calibri" pitchFamily="34" charset="0"/>
                <a:cs typeface="Calibri" pitchFamily="34" charset="0"/>
              </a:rPr>
              <a:t>32ft. Heat Exchanger Cleaning </a:t>
            </a:r>
            <a:r>
              <a:rPr lang="en-US" dirty="0">
                <a:solidFill>
                  <a:srgbClr val="FFFFFF"/>
                </a:solidFill>
                <a:latin typeface="Calibri" pitchFamily="34" charset="0"/>
                <a:cs typeface="Calibri" pitchFamily="34" charset="0"/>
              </a:rPr>
              <a:t>Vessel, </a:t>
            </a:r>
            <a:endParaRPr lang="en-US" sz="2000" dirty="0">
              <a:solidFill>
                <a:srgbClr val="FFFFFF"/>
              </a:solidFill>
              <a:latin typeface="Calibri" pitchFamily="34" charset="0"/>
              <a:cs typeface="Calibri" pitchFamily="34" charset="0"/>
            </a:endParaRPr>
          </a:p>
        </p:txBody>
      </p:sp>
      <p:pic>
        <p:nvPicPr>
          <p:cNvPr id="3074" name="Picture 2" descr="C:\Users\Russell Philion\Documents\Techsonics\Resources\Photos\Fort Mac McKay Town shop Pict\TechSonic_0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0012" cy="775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653341"/>
      </p:ext>
    </p:extLst>
  </p:cSld>
  <p:clrMapOvr>
    <a:masterClrMapping/>
  </p:clrMapOvr>
  <p:transition spd="med">
    <p:fad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lank">
  <a:themeElements>
    <a:clrScheme name="Blank 1">
      <a:dk1>
        <a:srgbClr val="1A1817"/>
      </a:dk1>
      <a:lt1>
        <a:srgbClr val="FFFFFF"/>
      </a:lt1>
      <a:dk2>
        <a:srgbClr val="B70D28"/>
      </a:dk2>
      <a:lt2>
        <a:srgbClr val="C0C0C0"/>
      </a:lt2>
      <a:accent1>
        <a:srgbClr val="00214A"/>
      </a:accent1>
      <a:accent2>
        <a:srgbClr val="E6EFF5"/>
      </a:accent2>
      <a:accent3>
        <a:srgbClr val="FFFFFF"/>
      </a:accent3>
      <a:accent4>
        <a:srgbClr val="141312"/>
      </a:accent4>
      <a:accent5>
        <a:srgbClr val="AAABB1"/>
      </a:accent5>
      <a:accent6>
        <a:srgbClr val="D0D9DE"/>
      </a:accent6>
      <a:hlink>
        <a:srgbClr val="005DA9"/>
      </a:hlink>
      <a:folHlink>
        <a:srgbClr val="E30034"/>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folHlink"/>
        </a:solidFill>
        <a:ln>
          <a:noFill/>
        </a:ln>
        <a:effectLst/>
        <a:extLst>
          <a:ext uri="{91240B29-F687-4F45-9708-019B960494DF}">
            <a14:hiddenLine xmlns:a14="http://schemas.microsoft.com/office/drawing/2010/main" w="12700"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folHlink"/>
        </a:solidFill>
        <a:ln>
          <a:noFill/>
        </a:ln>
        <a:effectLst/>
        <a:extLst>
          <a:ext uri="{91240B29-F687-4F45-9708-019B960494DF}">
            <a14:hiddenLine xmlns:a14="http://schemas.microsoft.com/office/drawing/2010/main" w="12700"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Blank 1">
        <a:dk1>
          <a:srgbClr val="1A1817"/>
        </a:dk1>
        <a:lt1>
          <a:srgbClr val="FFFFFF"/>
        </a:lt1>
        <a:dk2>
          <a:srgbClr val="B70D28"/>
        </a:dk2>
        <a:lt2>
          <a:srgbClr val="C0C0C0"/>
        </a:lt2>
        <a:accent1>
          <a:srgbClr val="00214A"/>
        </a:accent1>
        <a:accent2>
          <a:srgbClr val="E6EFF5"/>
        </a:accent2>
        <a:accent3>
          <a:srgbClr val="FFFFFF"/>
        </a:accent3>
        <a:accent4>
          <a:srgbClr val="141312"/>
        </a:accent4>
        <a:accent5>
          <a:srgbClr val="AAABB1"/>
        </a:accent5>
        <a:accent6>
          <a:srgbClr val="D0D9DE"/>
        </a:accent6>
        <a:hlink>
          <a:srgbClr val="005DA9"/>
        </a:hlink>
        <a:folHlink>
          <a:srgbClr val="E3003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catur">
  <a:themeElements>
    <a:clrScheme name="Custom 4">
      <a:dk1>
        <a:sysClr val="windowText" lastClr="000000"/>
      </a:dk1>
      <a:lt1>
        <a:sysClr val="window" lastClr="FFFFFF"/>
      </a:lt1>
      <a:dk2>
        <a:srgbClr val="55554A"/>
      </a:dk2>
      <a:lt2>
        <a:srgbClr val="D7DAE1"/>
      </a:lt2>
      <a:accent1>
        <a:srgbClr val="F4680B"/>
      </a:accent1>
      <a:accent2>
        <a:srgbClr val="3F3F3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Pages>0</Pages>
  <Words>2503</Words>
  <Application>Microsoft Macintosh PowerPoint</Application>
  <PresentationFormat>Widescreen</PresentationFormat>
  <Paragraphs>367</Paragraphs>
  <Slides>63</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63</vt:i4>
      </vt:variant>
    </vt:vector>
  </HeadingPairs>
  <TitlesOfParts>
    <vt:vector size="79" baseType="lpstr">
      <vt:lpstr>Albertus Extra Bold</vt:lpstr>
      <vt:lpstr>Arial Bold</vt:lpstr>
      <vt:lpstr>Bodoni MT Condensed</vt:lpstr>
      <vt:lpstr>Calibri</vt:lpstr>
      <vt:lpstr>Courier New</vt:lpstr>
      <vt:lpstr>Franklin Gothic Book</vt:lpstr>
      <vt:lpstr>Gulim</vt:lpstr>
      <vt:lpstr>MS PGothic</vt:lpstr>
      <vt:lpstr>Tahoma</vt:lpstr>
      <vt:lpstr>Times New Roman</vt:lpstr>
      <vt:lpstr>Verdana</vt:lpstr>
      <vt:lpstr>Wingdings</vt:lpstr>
      <vt:lpstr>Arial</vt:lpstr>
      <vt:lpstr>Blank</vt:lpstr>
      <vt:lpstr>Office Theme</vt:lpstr>
      <vt:lpstr>Decatur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Specialty Projects:</vt:lpstr>
      <vt:lpstr>Specialty Projects:</vt:lpstr>
      <vt:lpstr>Specialty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Presentation</dc:title>
  <dc:subject/>
  <dc:creator/>
  <cp:keywords/>
  <dc:description/>
  <cp:lastModifiedBy/>
  <cp:revision>144</cp:revision>
  <cp:lastPrinted>1900-12-31T23:00:00Z</cp:lastPrinted>
  <dcterms:created xsi:type="dcterms:W3CDTF">2007-02-01T12:45:01Z</dcterms:created>
  <dcterms:modified xsi:type="dcterms:W3CDTF">2017-03-07T16:06:03Z</dcterms:modified>
</cp:coreProperties>
</file>